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67" r:id="rId4"/>
    <p:sldId id="268" r:id="rId5"/>
    <p:sldId id="277" r:id="rId6"/>
    <p:sldId id="260" r:id="rId7"/>
    <p:sldId id="269" r:id="rId8"/>
    <p:sldId id="270" r:id="rId9"/>
    <p:sldId id="271" r:id="rId10"/>
    <p:sldId id="273" r:id="rId11"/>
    <p:sldId id="275" r:id="rId12"/>
    <p:sldId id="276" r:id="rId13"/>
    <p:sldId id="272" r:id="rId14"/>
  </p:sldIdLst>
  <p:sldSz cx="12188825" cy="6858000"/>
  <p:notesSz cx="6858000" cy="9144000"/>
  <p:defaultTextStyle>
    <a:defPPr rtl="0">
      <a:defRPr lang="th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99" autoAdjust="0"/>
  </p:normalViewPr>
  <p:slideViewPr>
    <p:cSldViewPr>
      <p:cViewPr varScale="1">
        <p:scale>
          <a:sx n="89" d="100"/>
          <a:sy n="89" d="100"/>
        </p:scale>
        <p:origin x="432" y="53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307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BC63DED-0C14-4929-B3EC-27ECDB6505FD}" type="datetime1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22/10/64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50423A-8BCE-448E-A97B-03A88B2B12C1}" type="slidenum">
              <a:rPr lang="th-TH">
                <a:latin typeface="Leelawadee" panose="020B0502040204020203" pitchFamily="34" charset="-34"/>
                <a:cs typeface="Leelawadee" panose="020B0502040204020203" pitchFamily="34" charset="-34"/>
              </a:rPr>
              <a:t>‹#›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A48899C4-F4E9-4EBE-900A-5E15C62CDA6B}" type="datetime1">
              <a:rPr lang="th-TH" smtClean="0"/>
              <a:pPr/>
              <a:t>22/10/64</a:t>
            </a:fld>
            <a:endParaRPr lang="th-TH" dirty="0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h-TH" dirty="0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01F2A70B-78F2-4DCF-B53B-C990D2FAFB8A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th-TH" smtClean="0"/>
              <a:pPr/>
              <a:t>1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5851377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th-TH" smtClean="0"/>
              <a:pPr/>
              <a:t>10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606224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th-TH" smtClean="0"/>
              <a:pPr/>
              <a:t>11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186291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th-TH" smtClean="0"/>
              <a:pPr/>
              <a:t>12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545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th-TH" smtClean="0"/>
              <a:pPr/>
              <a:t>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3477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th-TH" smtClean="0"/>
              <a:pPr/>
              <a:t>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063758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th-TH" smtClean="0"/>
              <a:pPr/>
              <a:t>4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301832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th-TH" smtClean="0"/>
              <a:pPr/>
              <a:t>5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6726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th-TH" smtClean="0"/>
              <a:pPr/>
              <a:t>6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316633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th-TH" smtClean="0"/>
              <a:pPr/>
              <a:t>7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59997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th-TH" smtClean="0"/>
              <a:pPr/>
              <a:t>8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5500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th-TH" smtClean="0"/>
              <a:pPr/>
              <a:t>9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680653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 rtlCol="0">
            <a:noAutofit/>
          </a:bodyPr>
          <a:lstStyle>
            <a:lvl1pPr>
              <a:defRPr sz="54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rtl="0"/>
            <a:r>
              <a:rPr lang="th-TH" smtClean="0"/>
              <a:t>คลิกเพื่อแก้ไขสไตล์ชื่อเรื่องต้นแบบ</a:t>
            </a:r>
            <a:endParaRPr lang="th-TH" dirty="0"/>
          </a:p>
        </p:txBody>
      </p:sp>
      <p:grpSp>
        <p:nvGrpSpPr>
          <p:cNvPr id="256" name="เส้น" descr="กราฟิกเส้น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รูปแบบอิสระ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58" name="รูปแบบอิสระ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59" name="รูปแบบอิสระ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60" name="รูปแบบอิสระ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61" name="รูปแบบอิสระ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62" name="รูปแบบอิสระ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63" name="รูปแบบอิสระ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64" name="รูปแบบอิสระ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65" name="รูปแบบอิสระ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66" name="รูปแบบอิสระ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67" name="รูปแบบอิสระ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68" name="รูปแบบอิสระ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69" name="รูปแบบอิสระ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70" name="รูปแบบอิสระ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71" name="รูปแบบอิสระ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72" name="รูปแบบอิสระ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73" name="รูปแบบอิสระ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74" name="รูปแบบอิสระ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75" name="รูปแบบอิสระ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76" name="รูปแบบอิสระ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77" name="รูปแบบอิสระ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78" name="รูปแบบอิสระ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79" name="รูปแบบอิสระ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80" name="รูปแบบอิสระ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81" name="รูปแบบอิสระ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82" name="รูปแบบอิสระ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83" name="รูปแบบอิสระ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84" name="รูปแบบอิสระ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85" name="รูปแบบอิสระ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86" name="รูปแบบอิสระ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87" name="รูปแบบอิสระ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88" name="รูปแบบอิสระ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89" name="รูปแบบอิสระ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90" name="รูปแบบอิสระ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91" name="รูปแบบอิสระ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92" name="รูปแบบอิสระ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93" name="รูปแบบอิสระ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94" name="รูปแบบอิสระ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95" name="รูปแบบอิสระ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96" name="รูปแบบอิสระ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97" name="รูปแบบอิสระ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98" name="รูปแบบอิสระ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99" name="รูปแบบอิสระ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00" name="รูปแบบอิสระ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01" name="รูปแบบอิสระ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02" name="รูปแบบอิสระ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03" name="รูปแบบอิสระ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04" name="รูปแบบอิสระ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05" name="รูปแบบอิสระ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06" name="รูปแบบอิสระ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07" name="รูปแบบอิสระ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08" name="รูปแบบอิสระ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09" name="รูปแบบอิสระ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10" name="รูปแบบอิสระ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11" name="รูปแบบอิสระ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12" name="รูปแบบอิสระ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13" name="รูปแบบอิสระ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14" name="รูปแบบอิสระ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15" name="รูปแบบอิสระ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16" name="รูปแบบอิสระ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17" name="รูปแบบอิสระ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18" name="รูปแบบอิสระ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19" name="รูปแบบอิสระ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20" name="รูปแบบอิสระ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21" name="รูปแบบอิสระ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22" name="รูปแบบอิสระ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23" name="รูปแบบอิสระ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24" name="รูปแบบอิสระ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25" name="รูปแบบอิสระ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26" name="รูปแบบอิสระ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27" name="รูปแบบอิสระ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28" name="รูปแบบอิสระ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29" name="รูปแบบอิสระ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30" name="รูปแบบอิสระ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31" name="รูปแบบอิสระ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32" name="รูปแบบอิสระ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33" name="รูปแบบอิสระ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34" name="รูปแบบอิสระ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35" name="รูปแบบอิสระ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36" name="รูปแบบอิสระ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37" name="รูปแบบอิสระ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38" name="รูปแบบอิสระ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39" name="รูปแบบอิสระ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40" name="รูปแบบอิสระ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41" name="รูปแบบอิสระ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42" name="รูปแบบอิสระ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43" name="รูปแบบอิสระ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44" name="รูปแบบอิสระ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45" name="รูปแบบอิสระ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46" name="รูปแบบอิสระ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47" name="รูปแบบอิสระ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48" name="รูปแบบอิสระ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49" name="รูปแบบอิสระ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50" name="รูปแบบอิสระ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51" name="รูปแบบอิสระ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52" name="รูปแบบอิสระ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53" name="รูปแบบอิสระ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54" name="รูปแบบอิสระ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55" name="รูปแบบอิสระ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56" name="รูปแบบอิสระ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57" name="รูปแบบอิสระ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58" name="รูปแบบอิสระ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59" name="รูปแบบอิสระ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60" name="รูปแบบอิสระ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61" name="รูปแบบอิสระ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62" name="รูปแบบอิสระ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63" name="รูปแบบอิสระ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64" name="รูปแบบอิสระ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65" name="รูปแบบอิสระ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66" name="รูปแบบอิสระ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67" name="รูปแบบอิสระ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68" name="รูปแบบอิสระ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69" name="รูปแบบอิสระ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70" name="รูปแบบอิสระ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71" name="รูปแบบอิสระ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72" name="รูปแบบอิสระ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73" name="รูปแบบอิสระ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74" name="รูปแบบอิสระ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75" name="รูปแบบอิสระ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76" name="รูปแบบอิสระ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77" name="รูปแบบอิสระ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78" name="รูปแบบอิสระ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79" name="รูปแบบอิสระ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</p:grp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th-TH" smtClean="0"/>
              <a:t>คลิกเพื่อแก้ไขสไตล์ชื่อเรื่องรองต้นแบบ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rtl="0"/>
            <a:r>
              <a:rPr lang="th-TH" smtClean="0"/>
              <a:t>คลิกเพื่อแก้ไขสไตล์ชื่อเรื่องต้นแบบ</a:t>
            </a:r>
            <a:endParaRPr lang="th-TH" dirty="0"/>
          </a:p>
        </p:txBody>
      </p:sp>
      <p:grpSp>
        <p:nvGrpSpPr>
          <p:cNvPr id="7" name="เส้น" descr="กราฟิกเส้น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รูปแบบอิสระ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9" name="รูปแบบอิสระ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0" name="รูปแบบอิสระ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1" name="รูปแบบอิสระ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2" name="รูปแบบอิสระ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3" name="รูปแบบอิสระ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4" name="รูปแบบอิสระ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5" name="รูปแบบอิสระ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6" name="รูปแบบอิสระ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7" name="รูปแบบอิสระ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8" name="รูปแบบอิสระ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9" name="รูปแบบอิสระ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0" name="รูปแบบอิสระ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1" name="รูปแบบอิสระ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2" name="รูปแบบอิสระ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3" name="รูปแบบอิสระ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4" name="รูปแบบอิสระ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5" name="รูปแบบอิสระ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6" name="รูปแบบอิสระ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7" name="รูปแบบอิสระ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8" name="รูปแบบอิสระ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9" name="รูปแบบอิสระ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0" name="รูปแบบอิสระ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1" name="รูปแบบอิสระ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2" name="รูปแบบอิสระ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3" name="รูปแบบอิสระ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4" name="รูปแบบอิสระ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5" name="รูปแบบอิสระ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6" name="รูปแบบอิสระ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7" name="รูปแบบอิสระ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8" name="รูปแบบอิสระ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9" name="รูปแบบอิสระ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40" name="รูปแบบอิสระ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41" name="รูปแบบอิสระ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42" name="รูปแบบอิสระ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43" name="รูปแบบอิสระ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44" name="รูปแบบอิสระ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45" name="รูปแบบอิสระ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46" name="รูปแบบอิสระ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47" name="รูปแบบอิสระ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48" name="รูปแบบอิสระ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49" name="รูปแบบอิสระ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50" name="รูปแบบอิสระ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51" name="รูปแบบอิสระ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52" name="รูปแบบอิสระ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53" name="รูปแบบอิสระ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54" name="รูปแบบอิสระ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55" name="รูปแบบอิสระ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56" name="รูปแบบอิสระ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57" name="รูปแบบอิสระ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58" name="รูปแบบอิสระ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59" name="รูปแบบอิสระ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60" name="รูปแบบอิสระ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61" name="รูปแบบอิสระ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62" name="รูปแบบอิสระ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63" name="รูปแบบอิสระ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64" name="รูปแบบอิสระ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65" name="รูปแบบอิสระ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66" name="รูปแบบอิสระ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67" name="รูปแบบอิสระ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68" name="รูปแบบอิสระ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69" name="รูปแบบอิสระ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70" name="รูปแบบอิสระ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71" name="รูปแบบอิสระ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72" name="รูปแบบอิสระ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73" name="รูปแบบอิสระ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74" name="รูปแบบอิสระ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75" name="รูปแบบอิสระ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76" name="รูปแบบอิสระ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77" name="รูปแบบอิสระ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78" name="รูปแบบอิสระ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79" name="รูปแบบอิสระ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80" name="รูปแบบอิสระ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81" name="รูปแบบอิสระ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</p:grp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  <a:lvl2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2pPr>
            <a:lvl3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3pPr>
            <a:lvl4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4pPr>
            <a:lvl5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 rt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 rtl="0"/>
            <a:r>
              <a:rPr lang="th-TH" smtClean="0"/>
              <a:t>ระดับที่สอง</a:t>
            </a:r>
          </a:p>
          <a:p>
            <a:pPr lvl="2" rtl="0"/>
            <a:r>
              <a:rPr lang="th-TH" smtClean="0"/>
              <a:t>ระดับที่สาม</a:t>
            </a:r>
          </a:p>
          <a:p>
            <a:pPr lvl="3" rtl="0"/>
            <a:r>
              <a:rPr lang="th-TH" smtClean="0"/>
              <a:t>ระดับที่สี่</a:t>
            </a:r>
          </a:p>
          <a:p>
            <a:pPr lvl="4" rtl="0"/>
            <a:r>
              <a:rPr lang="th-TH" smtClean="0"/>
              <a:t>ระดับที่ห้า</a:t>
            </a:r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C753D396-3CE0-482C-BDA3-1C5CB37877D6}" type="datetime1">
              <a:rPr lang="th-TH" smtClean="0"/>
              <a:pPr/>
              <a:t>22/10/64</a:t>
            </a:fld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25BA54BD-C84D-46CE-8B72-31BFB26ABA43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ชื่อเรื่องแนวตั้งและข้อควา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 rtlCol="0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rtl="0"/>
            <a:r>
              <a:rPr lang="th-TH" smtClean="0"/>
              <a:t>คลิกเพื่อแก้ไขสไตล์ชื่อเรื่องต้นแบบ</a:t>
            </a:r>
            <a:endParaRPr lang="th-TH" dirty="0"/>
          </a:p>
        </p:txBody>
      </p:sp>
      <p:grpSp>
        <p:nvGrpSpPr>
          <p:cNvPr id="7" name="เส้น" descr="กราฟิกเส้น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รูปแบบอิสระ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9" name="รูปแบบอิสระ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0" name="รูปแบบอิสระ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1" name="รูปแบบอิสระ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2" name="รูปแบบอิสระ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3" name="รูปแบบอิสระ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4" name="รูปแบบอิสระ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5" name="รูปแบบอิสระ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6" name="รูปแบบอิสระ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7" name="รูปแบบอิสระ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8" name="รูปแบบอิสระ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9" name="รูปแบบอิสระ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0" name="รูปแบบอิสระ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1" name="รูปแบบอิสระ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2" name="รูปแบบอิสระ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3" name="รูปแบบอิสระ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4" name="รูปแบบอิสระ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5" name="รูปแบบอิสระ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6" name="รูปแบบอิสระ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7" name="รูปแบบอิสระ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8" name="รูปแบบอิสระ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9" name="รูปแบบอิสระ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0" name="รูปแบบอิสระ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1" name="รูปแบบอิสระ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2" name="รูปแบบอิสระ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3" name="รูปแบบอิสระ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4" name="รูปแบบอิสระ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5" name="รูปแบบอิสระ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6" name="รูปแบบอิสระ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7" name="รูปแบบอิสระ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8" name="รูปแบบอิสระ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9" name="รูปแบบอิสระ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40" name="รูปแบบอิสระ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41" name="รูปแบบอิสระ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42" name="รูปแบบอิสระ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43" name="รูปแบบอิสระ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44" name="รูปแบบอิสระ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45" name="รูปแบบอิสระ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46" name="รูปแบบอิสระ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47" name="รูปแบบอิสระ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48" name="รูปแบบอิสระ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49" name="รูปแบบอิสระ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50" name="รูปแบบอิสระ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51" name="รูปแบบอิสระ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52" name="รูปแบบอิสระ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53" name="รูปแบบอิสระ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54" name="รูปแบบอิสระ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55" name="รูปแบบอิสระ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56" name="รูปแบบอิสระ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57" name="รูปแบบอิสระ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58" name="รูปแบบอิสระ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59" name="รูปแบบอิสระ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60" name="รูปแบบอิสระ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61" name="รูปแบบอิสระ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62" name="รูปแบบอิสระ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63" name="รูปแบบอิสระ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64" name="รูปแบบอิสระ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65" name="รูปแบบอิสระ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66" name="รูปแบบอิสระ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67" name="รูปแบบอิสระ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68" name="รูปแบบอิสระ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69" name="รูปแบบอิสระ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70" name="รูปแบบอิสระ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71" name="รูปแบบอิสระ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72" name="รูปแบบอิสระ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73" name="รูปแบบอิสระ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74" name="รูปแบบอิสระ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75" name="รูปแบบอิสระ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76" name="รูปแบบอิสระ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77" name="รูปแบบอิสระ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78" name="รูปแบบอิสระ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79" name="รูปแบบอิสระ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80" name="รูปแบบอิสระ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81" name="รูปแบบอิสระ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</p:grp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 rtlCol="0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  <a:lvl2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2pPr>
            <a:lvl3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3pPr>
            <a:lvl4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4pPr>
            <a:lvl5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94EEAEE4-29AD-4EE4-8029-CFD8B77B4A03}" type="datetime1">
              <a:rPr lang="th-TH" smtClean="0"/>
              <a:pPr/>
              <a:t>22/10/64</a:t>
            </a:fld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25BA54BD-C84D-46CE-8B72-31BFB26ABA43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rtl="0"/>
            <a:r>
              <a:rPr lang="th-TH" smtClean="0"/>
              <a:t>คลิกเพื่อแก้ไขสไตล์ชื่อเรื่องต้นแบบ</a:t>
            </a:r>
            <a:endParaRPr lang="th-TH" dirty="0"/>
          </a:p>
        </p:txBody>
      </p:sp>
      <p:grpSp>
        <p:nvGrpSpPr>
          <p:cNvPr id="167" name="เส้น" descr="กราฟิกเส้น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รูปแบบอิสระ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69" name="รูปแบบอิสระ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70" name="รูปแบบอิสระ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71" name="รูปแบบอิสระ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72" name="รูปแบบอิสระ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73" name="รูปแบบอิสระ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74" name="รูปแบบอิสระ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75" name="รูปแบบอิสระ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76" name="รูปแบบอิสระ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77" name="รูปแบบอิสระ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78" name="รูปแบบอิสระ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79" name="รูปแบบอิสระ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80" name="รูปแบบอิสระ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81" name="รูปแบบอิสระ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82" name="รูปแบบอิสระ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83" name="รูปแบบอิสระ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84" name="รูปแบบอิสระ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85" name="รูปแบบอิสระ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86" name="รูปแบบอิสระ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87" name="รูปแบบอิสระ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88" name="รูปแบบอิสระ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89" name="รูปแบบอิสระ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90" name="รูปแบบอิสระ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91" name="รูปแบบอิสระ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92" name="รูปแบบอิสระ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93" name="รูปแบบอิสระ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94" name="รูปแบบอิสระ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95" name="รูปแบบอิสระ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96" name="รูปแบบอิสระ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97" name="รูปแบบอิสระ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98" name="รูปแบบอิสระ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99" name="รูปแบบอิสระ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00" name="รูปแบบอิสระ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01" name="รูปแบบอิสระ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02" name="รูปแบบอิสระ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03" name="รูปแบบอิสระ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04" name="รูปแบบอิสระ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05" name="รูปแบบอิสระ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06" name="รูปแบบอิสระ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07" name="รูปแบบอิสระ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08" name="รูปแบบอิสระ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09" name="รูปแบบอิสระ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10" name="รูปแบบอิสระ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11" name="รูปแบบอิสระ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12" name="รูปแบบอิสระ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13" name="รูปแบบอิสระ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14" name="รูปแบบอิสระ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15" name="รูปแบบอิสระ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16" name="รูปแบบอิสระ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17" name="รูปแบบอิสระ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18" name="รูปแบบอิสระ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19" name="รูปแบบอิสระ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20" name="รูปแบบอิสระ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21" name="รูปแบบอิสระ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22" name="รูปแบบอิสระ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23" name="รูปแบบอิสระ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24" name="รูปแบบอิสระ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25" name="รูปแบบอิสระ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26" name="รูปแบบอิสระ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27" name="รูปแบบอิสระ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28" name="รูปแบบอิสระ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29" name="รูปแบบอิสระ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30" name="รูปแบบอิสระ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31" name="รูปแบบอิสระ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32" name="รูปแบบอิสระ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33" name="รูปแบบอิสระ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34" name="รูปแบบอิสระ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35" name="รูปแบบอิสระ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36" name="รูปแบบอิสระ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37" name="รูปแบบอิสระ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38" name="รูปแบบอิสระ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39" name="รูปแบบอิสระ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40" name="รูปแบบอิสระ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41" name="รูปแบบอิสระ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</p:grp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  <a:lvl2pPr marL="548640"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2pPr>
            <a:lvl3pPr marL="777240"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3pPr>
            <a:lvl4pPr marL="1005840"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4pPr>
            <a:lvl5pPr marL="1234440"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 rt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 rtl="0"/>
            <a:r>
              <a:rPr lang="th-TH" smtClean="0"/>
              <a:t>ระดับที่สอง</a:t>
            </a:r>
          </a:p>
          <a:p>
            <a:pPr lvl="2" rtl="0"/>
            <a:r>
              <a:rPr lang="th-TH" smtClean="0"/>
              <a:t>ระดับที่สาม</a:t>
            </a:r>
          </a:p>
          <a:p>
            <a:pPr lvl="3" rtl="0"/>
            <a:r>
              <a:rPr lang="th-TH" smtClean="0"/>
              <a:t>ระดับที่สี่</a:t>
            </a:r>
          </a:p>
          <a:p>
            <a:pPr lvl="4" rtl="0"/>
            <a:r>
              <a:rPr lang="th-TH" smtClean="0"/>
              <a:t>ระดับที่ห้า</a:t>
            </a:r>
            <a:endParaRPr lang="th-TH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7AD1B540-9797-403F-A976-B62460ADB8F2}" type="datetime1">
              <a:rPr lang="th-TH" smtClean="0"/>
              <a:pPr/>
              <a:t>22/10/64</a:t>
            </a:fld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25BA54BD-C84D-46CE-8B72-31BFB26ABA43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rtlCol="0" anchor="b">
            <a:noAutofit/>
          </a:bodyPr>
          <a:lstStyle>
            <a:lvl1pPr algn="l">
              <a:defRPr sz="4400" b="0" cap="none" baseline="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rtl="0"/>
            <a:r>
              <a:rPr lang="th-TH" smtClean="0"/>
              <a:t>คลิกเพื่อแก้ไขสไตล์ชื่อเรื่องต้นแบบ</a:t>
            </a:r>
            <a:endParaRPr lang="th-TH" dirty="0"/>
          </a:p>
        </p:txBody>
      </p:sp>
      <p:grpSp>
        <p:nvGrpSpPr>
          <p:cNvPr id="255" name="เส้น" descr="กราฟิกเส้น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รูปแบบอิสระ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57" name="รูปแบบอิสระ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58" name="รูปแบบอิสระ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59" name="รูปแบบอิสระ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60" name="รูปแบบอิสระ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61" name="รูปแบบอิสระ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62" name="รูปแบบอิสระ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63" name="รูปแบบอิสระ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64" name="รูปแบบอิสระ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65" name="รูปแบบอิสระ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66" name="รูปแบบอิสระ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67" name="รูปแบบอิสระ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68" name="รูปแบบอิสระ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69" name="รูปแบบอิสระ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70" name="รูปแบบอิสระ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71" name="รูปแบบอิสระ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72" name="รูปแบบอิสระ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73" name="รูปแบบอิสระ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74" name="รูปแบบอิสระ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75" name="รูปแบบอิสระ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76" name="รูปแบบอิสระ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77" name="รูปแบบอิสระ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78" name="รูปแบบอิสระ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79" name="รูปแบบอิสระ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80" name="รูปแบบอิสระ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81" name="รูปแบบอิสระ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82" name="รูปแบบอิสระ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83" name="รูปแบบอิสระ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84" name="รูปแบบอิสระ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85" name="รูปแบบอิสระ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86" name="รูปแบบอิสระ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87" name="รูปแบบอิสระ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88" name="รูปแบบอิสระ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89" name="รูปแบบอิสระ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90" name="รูปแบบอิสระ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91" name="รูปแบบอิสระ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92" name="รูปแบบอิสระ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93" name="รูปแบบอิสระ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94" name="รูปแบบอิสระ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95" name="รูปแบบอิสระ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96" name="รูปแบบอิสระ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97" name="รูปแบบอิสระ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98" name="รูปแบบอิสระ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99" name="รูปแบบอิสระ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00" name="รูปแบบอิสระ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01" name="รูปแบบอิสระ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02" name="รูปแบบอิสระ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03" name="รูปแบบอิสระ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04" name="รูปแบบอิสระ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05" name="รูปแบบอิสระ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06" name="รูปแบบอิสระ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07" name="รูปแบบอิสระ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08" name="รูปแบบอิสระ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09" name="รูปแบบอิสระ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10" name="รูปแบบอิสระ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11" name="รูปแบบอิสระ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12" name="รูปแบบอิสระ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13" name="รูปแบบอิสระ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14" name="รูปแบบอิสระ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15" name="รูปแบบอิสระ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16" name="รูปแบบอิสระ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17" name="รูปแบบอิสระ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18" name="รูปแบบอิสระ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19" name="รูปแบบอิสระ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20" name="รูปแบบอิสระ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21" name="รูปแบบอิสระ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22" name="รูปแบบอิสระ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23" name="รูปแบบอิสระ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24" name="รูปแบบอิสระ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25" name="รูปแบบอิสระ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26" name="รูปแบบอิสระ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27" name="รูปแบบอิสระ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28" name="รูปแบบอิสระ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29" name="รูปแบบอิสระ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30" name="รูปแบบอิสระ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31" name="รูปแบบอิสระ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32" name="รูปแบบอิสระ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33" name="รูปแบบอิสระ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34" name="รูปแบบอิสระ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35" name="รูปแบบอิสระ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36" name="รูปแบบอิสระ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37" name="รูปแบบอิสระ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38" name="รูปแบบอิสระ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39" name="รูปแบบอิสระ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40" name="รูปแบบอิสระ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41" name="รูปแบบอิสระ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42" name="รูปแบบอิสระ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43" name="รูปแบบอิสระ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44" name="รูปแบบอิสระ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45" name="รูปแบบอิสระ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46" name="รูปแบบอิสระ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47" name="รูปแบบอิสระ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48" name="รูปแบบอิสระ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49" name="รูปแบบอิสระ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50" name="รูปแบบอิสระ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51" name="รูปแบบอิสระ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52" name="รูปแบบอิสระ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53" name="รูปแบบอิสระ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54" name="รูปแบบอิสระ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55" name="รูปแบบอิสระ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56" name="รูปแบบอิสระ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57" name="รูปแบบอิสระ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58" name="รูปแบบอิสระ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59" name="รูปแบบอิสระ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60" name="รูปแบบอิสระ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61" name="รูปแบบอิสระ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62" name="รูปแบบอิสระ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63" name="รูปแบบอิสระ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64" name="รูปแบบอิสระ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65" name="รูปแบบอิสระ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66" name="รูปแบบอิสระ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67" name="รูปแบบอิสระ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68" name="รูปแบบอิสระ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69" name="รูปแบบอิสระ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70" name="รูปแบบอิสระ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71" name="รูปแบบอิสระ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72" name="รูปแบบอิสระ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73" name="รูปแบบอิสระ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74" name="รูปแบบอิสระ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75" name="รูปแบบอิสระ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76" name="รูปแบบอิสระ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77" name="รูปแบบอิสระ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78" name="รูปแบบอิสระ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</p:grp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DE4F6498-0B7C-4C83-A70F-DD9516CF2180}" type="datetime1">
              <a:rPr lang="th-TH" smtClean="0"/>
              <a:pPr/>
              <a:t>22/10/64</a:t>
            </a:fld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25BA54BD-C84D-46CE-8B72-31BFB26ABA43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ส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rtl="0"/>
            <a:r>
              <a:rPr lang="th-TH" smtClean="0"/>
              <a:t>คลิกเพื่อแก้ไขสไตล์ชื่อเรื่องต้นแบบ</a:t>
            </a:r>
            <a:endParaRPr lang="th-TH" dirty="0"/>
          </a:p>
        </p:txBody>
      </p:sp>
      <p:grpSp>
        <p:nvGrpSpPr>
          <p:cNvPr id="158" name="เส้น" descr="กราฟิกเส้น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รูปแบบอิสระ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60" name="รูปแบบอิสระ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61" name="รูปแบบอิสระ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62" name="รูปแบบอิสระ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63" name="รูปแบบอิสระ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64" name="รูปแบบอิสระ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65" name="รูปแบบอิสระ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66" name="รูปแบบอิสระ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67" name="รูปแบบอิสระ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68" name="รูปแบบอิสระ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69" name="รูปแบบอิสระ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70" name="รูปแบบอิสระ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71" name="รูปแบบอิสระ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72" name="รูปแบบอิสระ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73" name="รูปแบบอิสระ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74" name="รูปแบบอิสระ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75" name="รูปแบบอิสระ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76" name="รูปแบบอิสระ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77" name="รูปแบบอิสระ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78" name="รูปแบบอิสระ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79" name="รูปแบบอิสระ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80" name="รูปแบบอิสระ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81" name="รูปแบบอิสระ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82" name="รูปแบบอิสระ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83" name="รูปแบบอิสระ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84" name="รูปแบบอิสระ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85" name="รูปแบบอิสระ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86" name="รูปแบบอิสระ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87" name="รูปแบบอิสระ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88" name="รูปแบบอิสระ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89" name="รูปแบบอิสระ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90" name="รูปแบบอิสระ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91" name="รูปแบบอิสระ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92" name="รูปแบบอิสระ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93" name="รูปแบบอิสระ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94" name="รูปแบบอิสระ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95" name="รูปแบบอิสระ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96" name="รูปแบบอิสระ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97" name="รูปแบบอิสระ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98" name="รูปแบบอิสระ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99" name="รูปแบบอิสระ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00" name="รูปแบบอิสระ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01" name="รูปแบบอิสระ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02" name="รูปแบบอิสระ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03" name="รูปแบบอิสระ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04" name="รูปแบบอิสระ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05" name="รูปแบบอิสระ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06" name="รูปแบบอิสระ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07" name="รูปแบบอิสระ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08" name="รูปแบบอิสระ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09" name="รูปแบบอิสระ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10" name="รูปแบบอิสระ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11" name="รูปแบบอิสระ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12" name="รูปแบบอิสระ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13" name="รูปแบบอิสระ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14" name="รูปแบบอิสระ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15" name="รูปแบบอิสระ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16" name="รูปแบบอิสระ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17" name="รูปแบบอิสระ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18" name="รูปแบบอิสระ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19" name="รูปแบบอิสระ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20" name="รูปแบบอิสระ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21" name="รูปแบบอิสระ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22" name="รูปแบบอิสระ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23" name="รูปแบบอิสระ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24" name="รูปแบบอิสระ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25" name="รูปแบบอิสระ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26" name="รูปแบบอิสระ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27" name="รูปแบบอิสระ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28" name="รูปแบบอิสระ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29" name="รูปแบบอิสระ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30" name="รูปแบบอิสระ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31" name="รูปแบบอิสระ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32" name="รูปแบบอิสระ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</p:grp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 rtlCol="0">
            <a:normAutofit/>
          </a:bodyPr>
          <a:lstStyle>
            <a:lvl1pPr>
              <a:defRPr sz="24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  <a:lvl2pPr>
              <a:defRPr sz="2000">
                <a:latin typeface="Leelawadee" panose="020B0502040204020203" pitchFamily="34" charset="-34"/>
                <a:cs typeface="Leelawadee" panose="020B0502040204020203" pitchFamily="34" charset="-34"/>
              </a:defRPr>
            </a:lvl2pPr>
            <a:lvl3pPr>
              <a:defRPr sz="1800">
                <a:latin typeface="Leelawadee" panose="020B0502040204020203" pitchFamily="34" charset="-34"/>
                <a:cs typeface="Leelawadee" panose="020B0502040204020203" pitchFamily="34" charset="-34"/>
              </a:defRPr>
            </a:lvl3pPr>
            <a:lvl4pPr>
              <a:defRPr sz="1600">
                <a:latin typeface="Leelawadee" panose="020B0502040204020203" pitchFamily="34" charset="-34"/>
                <a:cs typeface="Leelawadee" panose="020B0502040204020203" pitchFamily="34" charset="-34"/>
              </a:defRPr>
            </a:lvl4pPr>
            <a:lvl5pPr>
              <a:defRPr sz="1600">
                <a:latin typeface="Leelawadee" panose="020B0502040204020203" pitchFamily="34" charset="-34"/>
                <a:cs typeface="Leelawadee" panose="020B0502040204020203" pitchFamily="34" charset="-34"/>
              </a:defRPr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 rtl="0"/>
            <a:r>
              <a:rPr lang="th-TH" smtClean="0"/>
              <a:t>ระดับที่สอง</a:t>
            </a:r>
          </a:p>
          <a:p>
            <a:pPr lvl="2" rtl="0"/>
            <a:r>
              <a:rPr lang="th-TH" smtClean="0"/>
              <a:t>ระดับที่สาม</a:t>
            </a:r>
          </a:p>
          <a:p>
            <a:pPr lvl="3" rtl="0"/>
            <a:r>
              <a:rPr lang="th-TH" smtClean="0"/>
              <a:t>ระดับที่สี่</a:t>
            </a:r>
          </a:p>
          <a:p>
            <a:pPr lvl="4" rtl="0"/>
            <a:r>
              <a:rPr lang="th-TH" smtClean="0"/>
              <a:t>ระดับที่ห้า</a:t>
            </a:r>
            <a:endParaRPr lang="th-TH" dirty="0"/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 rtlCol="0">
            <a:normAutofit/>
          </a:bodyPr>
          <a:lstStyle>
            <a:lvl1pPr>
              <a:defRPr sz="24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  <a:lvl2pPr>
              <a:defRPr sz="2000">
                <a:latin typeface="Leelawadee" panose="020B0502040204020203" pitchFamily="34" charset="-34"/>
                <a:cs typeface="Leelawadee" panose="020B0502040204020203" pitchFamily="34" charset="-34"/>
              </a:defRPr>
            </a:lvl2pPr>
            <a:lvl3pPr>
              <a:defRPr sz="1800">
                <a:latin typeface="Leelawadee" panose="020B0502040204020203" pitchFamily="34" charset="-34"/>
                <a:cs typeface="Leelawadee" panose="020B0502040204020203" pitchFamily="34" charset="-34"/>
              </a:defRPr>
            </a:lvl3pPr>
            <a:lvl4pPr>
              <a:defRPr sz="1600">
                <a:latin typeface="Leelawadee" panose="020B0502040204020203" pitchFamily="34" charset="-34"/>
                <a:cs typeface="Leelawadee" panose="020B0502040204020203" pitchFamily="34" charset="-34"/>
              </a:defRPr>
            </a:lvl4pPr>
            <a:lvl5pPr>
              <a:defRPr sz="1600">
                <a:latin typeface="Leelawadee" panose="020B0502040204020203" pitchFamily="34" charset="-34"/>
                <a:cs typeface="Leelawadee" panose="020B0502040204020203" pitchFamily="34" charset="-34"/>
              </a:defRPr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 rtl="0"/>
            <a:r>
              <a:rPr lang="th-TH" smtClean="0"/>
              <a:t>ระดับที่สอง</a:t>
            </a:r>
          </a:p>
          <a:p>
            <a:pPr lvl="2" rtl="0"/>
            <a:r>
              <a:rPr lang="th-TH" smtClean="0"/>
              <a:t>ระดับที่สาม</a:t>
            </a:r>
          </a:p>
          <a:p>
            <a:pPr lvl="3" rtl="0"/>
            <a:r>
              <a:rPr lang="th-TH" smtClean="0"/>
              <a:t>ระดับที่สี่</a:t>
            </a:r>
          </a:p>
          <a:p>
            <a:pPr lvl="4" rtl="0"/>
            <a:r>
              <a:rPr lang="th-TH" smtClean="0"/>
              <a:t>ระดับที่ห้า</a:t>
            </a:r>
            <a:endParaRPr lang="th-TH" dirty="0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0F50BEBB-AF74-4AA7-849C-D6F535DD7C0E}" type="datetime1">
              <a:rPr lang="th-TH" smtClean="0"/>
              <a:pPr/>
              <a:t>22/10/64</a:t>
            </a:fld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25BA54BD-C84D-46CE-8B72-31BFB26ABA43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rtl="0"/>
            <a:r>
              <a:rPr lang="th-TH" smtClean="0"/>
              <a:t>คลิกเพื่อแก้ไขสไตล์ชื่อเรื่องต้นแบบ</a:t>
            </a:r>
            <a:endParaRPr lang="th-TH" dirty="0"/>
          </a:p>
        </p:txBody>
      </p:sp>
      <p:grpSp>
        <p:nvGrpSpPr>
          <p:cNvPr id="160" name="เส้น" descr="กราฟิกเส้น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รูปแบบอิสระ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62" name="รูปแบบอิสระ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63" name="รูปแบบอิสระ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64" name="รูปแบบอิสระ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65" name="รูปแบบอิสระ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66" name="รูปแบบอิสระ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67" name="รูปแบบอิสระ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68" name="รูปแบบอิสระ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69" name="รูปแบบอิสระ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70" name="รูปแบบอิสระ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71" name="รูปแบบอิสระ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72" name="รูปแบบอิสระ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73" name="รูปแบบอิสระ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74" name="รูปแบบอิสระ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75" name="รูปแบบอิสระ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76" name="รูปแบบอิสระ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77" name="รูปแบบอิสระ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78" name="รูปแบบอิสระ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79" name="รูปแบบอิสระ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80" name="รูปแบบอิสระ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81" name="รูปแบบอิสระ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82" name="รูปแบบอิสระ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83" name="รูปแบบอิสระ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84" name="รูปแบบอิสระ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85" name="รูปแบบอิสระ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86" name="รูปแบบอิสระ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87" name="รูปแบบอิสระ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88" name="รูปแบบอิสระ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89" name="รูปแบบอิสระ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90" name="รูปแบบอิสระ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91" name="รูปแบบอิสระ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92" name="รูปแบบอิสระ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93" name="รูปแบบอิสระ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94" name="รูปแบบอิสระ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95" name="รูปแบบอิสระ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96" name="รูปแบบอิสระ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97" name="รูปแบบอิสระ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98" name="รูปแบบอิสระ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99" name="รูปแบบอิสระ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00" name="รูปแบบอิสระ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01" name="รูปแบบอิสระ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02" name="รูปแบบอิสระ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03" name="รูปแบบอิสระ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04" name="รูปแบบอิสระ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05" name="รูปแบบอิสระ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06" name="รูปแบบอิสระ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07" name="รูปแบบอิสระ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08" name="รูปแบบอิสระ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09" name="รูปแบบอิสระ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10" name="รูปแบบอิสระ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11" name="รูปแบบอิสระ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12" name="รูปแบบอิสระ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13" name="รูปแบบอิสระ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14" name="รูปแบบอิสระ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15" name="รูปแบบอิสระ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16" name="รูปแบบอิสระ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17" name="รูปแบบอิสระ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18" name="รูปแบบอิสระ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19" name="รูปแบบอิสระ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20" name="รูปแบบอิสระ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21" name="รูปแบบอิสระ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22" name="รูปแบบอิสระ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23" name="รูปแบบอิสระ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24" name="รูปแบบอิสระ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25" name="รูปแบบอิสระ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26" name="รูปแบบอิสระ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27" name="รูปแบบอิสระ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28" name="รูปแบบอิสระ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29" name="รูปแบบอิสระ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30" name="รูปแบบอิสระ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31" name="รูปแบบอิสระ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32" name="รูปแบบอิสระ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33" name="รูปแบบอิสระ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34" name="รูปแบบอิสระ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</p:grp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 rtlCol="0"/>
          <a:lstStyle>
            <a:lvl1pPr>
              <a:defRPr sz="24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  <a:lvl2pPr>
              <a:defRPr sz="2000">
                <a:latin typeface="Leelawadee" panose="020B0502040204020203" pitchFamily="34" charset="-34"/>
                <a:cs typeface="Leelawadee" panose="020B0502040204020203" pitchFamily="34" charset="-34"/>
              </a:defRPr>
            </a:lvl2pPr>
            <a:lvl3pPr>
              <a:defRPr sz="1800">
                <a:latin typeface="Leelawadee" panose="020B0502040204020203" pitchFamily="34" charset="-34"/>
                <a:cs typeface="Leelawadee" panose="020B0502040204020203" pitchFamily="34" charset="-34"/>
              </a:defRPr>
            </a:lvl3pPr>
            <a:lvl4pPr>
              <a:defRPr sz="1600">
                <a:latin typeface="Leelawadee" panose="020B0502040204020203" pitchFamily="34" charset="-34"/>
                <a:cs typeface="Leelawadee" panose="020B0502040204020203" pitchFamily="34" charset="-34"/>
              </a:defRPr>
            </a:lvl4pPr>
            <a:lvl5pPr>
              <a:defRPr sz="1600">
                <a:latin typeface="Leelawadee" panose="020B0502040204020203" pitchFamily="34" charset="-34"/>
                <a:cs typeface="Leelawadee" panose="020B0502040204020203" pitchFamily="34" charset="-34"/>
              </a:defRPr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 rtl="0"/>
            <a:r>
              <a:rPr lang="th-TH" smtClean="0"/>
              <a:t>ระดับที่สอง</a:t>
            </a:r>
          </a:p>
          <a:p>
            <a:pPr lvl="2" rtl="0"/>
            <a:r>
              <a:rPr lang="th-TH" smtClean="0"/>
              <a:t>ระดับที่สาม</a:t>
            </a:r>
          </a:p>
          <a:p>
            <a:pPr lvl="3" rtl="0"/>
            <a:r>
              <a:rPr lang="th-TH" smtClean="0"/>
              <a:t>ระดับที่สี่</a:t>
            </a:r>
          </a:p>
          <a:p>
            <a:pPr lvl="4" rtl="0"/>
            <a:r>
              <a:rPr lang="th-TH" smtClean="0"/>
              <a:t>ระดับที่ห้า</a:t>
            </a:r>
            <a:endParaRPr lang="th-TH" dirty="0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37E90D81-5E98-4F1E-AB03-6A45CD364489}" type="datetime1">
              <a:rPr lang="th-TH" smtClean="0"/>
              <a:pPr/>
              <a:t>22/10/64</a:t>
            </a:fld>
            <a:endParaRPr lang="th-TH" dirty="0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25BA54BD-C84D-46CE-8B72-31BFB26ABA43}" type="slidenum">
              <a:rPr lang="th-TH" smtClean="0"/>
              <a:pPr/>
              <a:t>‹#›</a:t>
            </a:fld>
            <a:endParaRPr lang="th-TH" dirty="0"/>
          </a:p>
        </p:txBody>
      </p:sp>
      <p:sp>
        <p:nvSpPr>
          <p:cNvPr id="85" name="ตัวแทนเนื้อหา 3"/>
          <p:cNvSpPr>
            <a:spLocks noGrp="1"/>
          </p:cNvSpPr>
          <p:nvPr>
            <p:ph sz="half" idx="13"/>
          </p:nvPr>
        </p:nvSpPr>
        <p:spPr>
          <a:xfrm>
            <a:off x="6249860" y="2819400"/>
            <a:ext cx="4416552" cy="3352801"/>
          </a:xfrm>
        </p:spPr>
        <p:txBody>
          <a:bodyPr rtlCol="0"/>
          <a:lstStyle>
            <a:lvl1pPr>
              <a:defRPr sz="24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  <a:lvl2pPr>
              <a:defRPr sz="2000">
                <a:latin typeface="Leelawadee" panose="020B0502040204020203" pitchFamily="34" charset="-34"/>
                <a:cs typeface="Leelawadee" panose="020B0502040204020203" pitchFamily="34" charset="-34"/>
              </a:defRPr>
            </a:lvl2pPr>
            <a:lvl3pPr>
              <a:defRPr sz="1800">
                <a:latin typeface="Leelawadee" panose="020B0502040204020203" pitchFamily="34" charset="-34"/>
                <a:cs typeface="Leelawadee" panose="020B0502040204020203" pitchFamily="34" charset="-34"/>
              </a:defRPr>
            </a:lvl3pPr>
            <a:lvl4pPr>
              <a:defRPr sz="1600">
                <a:latin typeface="Leelawadee" panose="020B0502040204020203" pitchFamily="34" charset="-34"/>
                <a:cs typeface="Leelawadee" panose="020B0502040204020203" pitchFamily="34" charset="-34"/>
              </a:defRPr>
            </a:lvl4pPr>
            <a:lvl5pPr>
              <a:defRPr sz="1600">
                <a:latin typeface="Leelawadee" panose="020B0502040204020203" pitchFamily="34" charset="-34"/>
                <a:cs typeface="Leelawadee" panose="020B0502040204020203" pitchFamily="34" charset="-34"/>
              </a:defRPr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 rtl="0"/>
            <a:r>
              <a:rPr lang="th-TH" smtClean="0"/>
              <a:t>ระดับที่สอง</a:t>
            </a:r>
          </a:p>
          <a:p>
            <a:pPr lvl="2" rtl="0"/>
            <a:r>
              <a:rPr lang="th-TH" smtClean="0"/>
              <a:t>ระดับที่สาม</a:t>
            </a:r>
          </a:p>
          <a:p>
            <a:pPr lvl="3" rtl="0"/>
            <a:r>
              <a:rPr lang="th-TH" smtClean="0"/>
              <a:t>ระดับที่สี่</a:t>
            </a:r>
          </a:p>
          <a:p>
            <a:pPr lvl="4" rtl="0"/>
            <a:r>
              <a:rPr lang="th-TH" smtClean="0"/>
              <a:t>ระดับที่ห้า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ชื่อเรื่องเท่านั้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rtl="0"/>
            <a:r>
              <a:rPr lang="th-TH" smtClean="0"/>
              <a:t>คลิกเพื่อแก้ไขสไตล์ชื่อเรื่องต้นแบบ</a:t>
            </a:r>
            <a:endParaRPr lang="th-TH" dirty="0"/>
          </a:p>
        </p:txBody>
      </p:sp>
      <p:grpSp>
        <p:nvGrpSpPr>
          <p:cNvPr id="156" name="เส้น" descr="กราฟิกเส้น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รูปแบบอิสระ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58" name="รูปแบบอิสระ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59" name="รูปแบบอิสระ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60" name="รูปแบบอิสระ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61" name="รูปแบบอิสระ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62" name="รูปแบบอิสระ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63" name="รูปแบบอิสระ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64" name="รูปแบบอิสระ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65" name="รูปแบบอิสระ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66" name="รูปแบบอิสระ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67" name="รูปแบบอิสระ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68" name="รูปแบบอิสระ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69" name="รูปแบบอิสระ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70" name="รูปแบบอิสระ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71" name="รูปแบบอิสระ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72" name="รูปแบบอิสระ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73" name="รูปแบบอิสระ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74" name="รูปแบบอิสระ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75" name="รูปแบบอิสระ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76" name="รูปแบบอิสระ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77" name="รูปแบบอิสระ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78" name="รูปแบบอิสระ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79" name="รูปแบบอิสระ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80" name="รูปแบบอิสระ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81" name="รูปแบบอิสระ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82" name="รูปแบบอิสระ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83" name="รูปแบบอิสระ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84" name="รูปแบบอิสระ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85" name="รูปแบบอิสระ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86" name="รูปแบบอิสระ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87" name="รูปแบบอิสระ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88" name="รูปแบบอิสระ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89" name="รูปแบบอิสระ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90" name="รูปแบบอิสระ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91" name="รูปแบบอิสระ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92" name="รูปแบบอิสระ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93" name="รูปแบบอิสระ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94" name="รูปแบบอิสระ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95" name="รูปแบบอิสระ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96" name="รูปแบบอิสระ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97" name="รูปแบบอิสระ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98" name="รูปแบบอิสระ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99" name="รูปแบบอิสระ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00" name="รูปแบบอิสระ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01" name="รูปแบบอิสระ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02" name="รูปแบบอิสระ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03" name="รูปแบบอิสระ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04" name="รูปแบบอิสระ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05" name="รูปแบบอิสระ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06" name="รูปแบบอิสระ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07" name="รูปแบบอิสระ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08" name="รูปแบบอิสระ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09" name="รูปแบบอิสระ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10" name="รูปแบบอิสระ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11" name="รูปแบบอิสระ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12" name="รูปแบบอิสระ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13" name="รูปแบบอิสระ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14" name="รูปแบบอิสระ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15" name="รูปแบบอิสระ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16" name="รูปแบบอิสระ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17" name="รูปแบบอิสระ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18" name="รูปแบบอิสระ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19" name="รูปแบบอิสระ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20" name="รูปแบบอิสระ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21" name="รูปแบบอิสระ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22" name="รูปแบบอิสระ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23" name="รูปแบบอิสระ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24" name="รูปแบบอิสระ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25" name="รูปแบบอิสระ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26" name="รูปแบบอิสระ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27" name="รูปแบบอิสระ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28" name="รูปแบบอิสระ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29" name="รูปแบบอิสระ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30" name="รูปแบบอิสระ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th-TH" dirty="0">
                <a:ln>
                  <a:noFill/>
                </a:ln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</p:grp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16BF52AE-C268-4B1A-94B3-D96E3DA8779E}" type="datetime1">
              <a:rPr lang="th-TH" smtClean="0"/>
              <a:pPr/>
              <a:t>22/10/64</a:t>
            </a:fld>
            <a:endParaRPr lang="th-TH" dirty="0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25BA54BD-C84D-46CE-8B72-31BFB26ABA43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820265-E42A-4A43-8B9B-E1ED381AAFB2}" type="datetime1">
              <a:rPr lang="th-TH" smtClean="0"/>
              <a:t>22/10/64</a:t>
            </a:fld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ที่มี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 anchor="b">
            <a:noAutofit/>
          </a:bodyPr>
          <a:lstStyle>
            <a:lvl1pPr algn="l">
              <a:defRPr sz="3200" b="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rtl="0"/>
            <a:r>
              <a:rPr lang="th-TH" smtClean="0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 rtlCol="0">
            <a:normAutofit/>
          </a:bodyPr>
          <a:lstStyle>
            <a:lvl1pPr>
              <a:defRPr sz="24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  <a:lvl2pPr>
              <a:defRPr sz="2000">
                <a:latin typeface="Leelawadee" panose="020B0502040204020203" pitchFamily="34" charset="-34"/>
                <a:cs typeface="Leelawadee" panose="020B0502040204020203" pitchFamily="34" charset="-34"/>
              </a:defRPr>
            </a:lvl2pPr>
            <a:lvl3pPr>
              <a:defRPr sz="1800">
                <a:latin typeface="Leelawadee" panose="020B0502040204020203" pitchFamily="34" charset="-34"/>
                <a:cs typeface="Leelawadee" panose="020B0502040204020203" pitchFamily="34" charset="-34"/>
              </a:defRPr>
            </a:lvl3pPr>
            <a:lvl4pPr>
              <a:defRPr sz="1600">
                <a:latin typeface="Leelawadee" panose="020B0502040204020203" pitchFamily="34" charset="-34"/>
                <a:cs typeface="Leelawadee" panose="020B0502040204020203" pitchFamily="34" charset="-34"/>
              </a:defRPr>
            </a:lvl4pPr>
            <a:lvl5pPr>
              <a:defRPr sz="1600">
                <a:latin typeface="Leelawadee" panose="020B0502040204020203" pitchFamily="34" charset="-34"/>
                <a:cs typeface="Leelawadee" panose="020B0502040204020203" pitchFamily="34" charset="-34"/>
              </a:defRPr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 rtl="0"/>
            <a:r>
              <a:rPr lang="th-TH" smtClean="0"/>
              <a:t>ระดับที่สอง</a:t>
            </a:r>
          </a:p>
          <a:p>
            <a:pPr lvl="2" rtl="0"/>
            <a:r>
              <a:rPr lang="th-TH" smtClean="0"/>
              <a:t>ระดับที่สาม</a:t>
            </a:r>
          </a:p>
          <a:p>
            <a:pPr lvl="3" rtl="0"/>
            <a:r>
              <a:rPr lang="th-TH" smtClean="0"/>
              <a:t>ระดับที่สี่</a:t>
            </a:r>
          </a:p>
          <a:p>
            <a:pPr lvl="4" rtl="0"/>
            <a:r>
              <a:rPr lang="th-TH" smtClean="0"/>
              <a:t>ระดับที่ห้า</a:t>
            </a:r>
            <a:endParaRPr lang="th-TH" dirty="0"/>
          </a:p>
        </p:txBody>
      </p:sp>
      <p:grpSp>
        <p:nvGrpSpPr>
          <p:cNvPr id="615" name="กรอบ" descr="กราฟิกกล่อง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กลุ่ม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กลุ่ม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รูปแบบอิสระ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45" name="รูปแบบอิสระ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46" name="รูปแบบอิสระ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47" name="รูปแบบอิสระ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48" name="รูปแบบอิสระ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49" name="รูปแบบอิสระ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50" name="รูปแบบอิสระ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51" name="รูปแบบอิสระ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52" name="รูปแบบอิสระ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53" name="รูปแบบอิสระ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54" name="รูปแบบอิสระ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55" name="รูปแบบอิสระ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56" name="รูปแบบอิสระ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57" name="รูปแบบอิสระ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58" name="รูปแบบอิสระ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59" name="รูปแบบอิสระ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60" name="รูปแบบอิสระ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61" name="รูปแบบอิสระ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62" name="รูปแบบอิสระ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63" name="รูปแบบอิสระ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64" name="รูปแบบอิสระ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65" name="รูปแบบอิสระ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66" name="รูปแบบอิสระ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67" name="รูปแบบอิสระ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68" name="รูปแบบอิสระ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69" name="รูปแบบอิสระ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70" name="รูปแบบอิสระ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71" name="รูปแบบอิสระ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72" name="รูปแบบอิสระ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73" name="รูปแบบอิสระ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74" name="รูปแบบอิสระ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75" name="รูปแบบอิสระ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76" name="รูปแบบอิสระ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77" name="รูปแบบอิสระ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78" name="รูปแบบอิสระ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79" name="รูปแบบอิสระ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80" name="รูปแบบอิสระ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81" name="รูปแบบอิสระ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82" name="รูปแบบอิสระ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83" name="รูปแบบอิสระ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84" name="รูปแบบอิสระ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85" name="รูปแบบอิสระ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86" name="รูปแบบอิสระ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87" name="รูปแบบอิสระ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88" name="รูปแบบอิสระ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89" name="รูปแบบอิสระ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90" name="รูปแบบอิสระ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91" name="รูปแบบอิสระ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92" name="รูปแบบอิสระ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93" name="รูปแบบอิสระ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94" name="รูปแบบอิสระ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95" name="รูปแบบอิสระ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96" name="รูปแบบอิสระ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97" name="รูปแบบอิสระ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98" name="รูปแบบอิสระ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99" name="รูปแบบอิสระ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900" name="รูปแบบอิสระ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901" name="รูปแบบอิสระ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902" name="รูปแบบอิสระ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903" name="รูปแบบอิสระ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904" name="รูปแบบอิสระ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905" name="รูปแบบอิสระ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906" name="รูปแบบอิสระ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907" name="รูปแบบอิสระ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908" name="รูปแบบอิสระ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909" name="รูปแบบอิสระ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910" name="รูปแบบอิสระ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911" name="รูปแบบอิสระ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912" name="รูปแบบอิสระ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913" name="รูปแบบอิสระ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914" name="รูปแบบอิสระ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915" name="รูปแบบอิสระ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916" name="รูปแบบอิสระ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917" name="รูปแบบอิสระ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</p:grpSp>
          <p:grpSp>
            <p:nvGrpSpPr>
              <p:cNvPr id="769" name="กลุ่ม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รูปแบบอิสระ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71" name="รูปแบบอิสระ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72" name="รูปแบบอิสระ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73" name="รูปแบบอิสระ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74" name="รูปแบบอิสระ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75" name="รูปแบบอิสระ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76" name="รูปแบบอิสระ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77" name="รูปแบบอิสระ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78" name="รูปแบบอิสระ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79" name="รูปแบบอิสระ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80" name="รูปแบบอิสระ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81" name="รูปแบบอิสระ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82" name="รูปแบบอิสระ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83" name="รูปแบบอิสระ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84" name="รูปแบบอิสระ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85" name="รูปแบบอิสระ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86" name="รูปแบบอิสระ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87" name="รูปแบบอิสระ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88" name="รูปแบบอิสระ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89" name="รูปแบบอิสระ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90" name="รูปแบบอิสระ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91" name="รูปแบบอิสระ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92" name="รูปแบบอิสระ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93" name="รูปแบบอิสระ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94" name="รูปแบบอิสระ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95" name="รูปแบบอิสระ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96" name="รูปแบบอิสระ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97" name="รูปแบบอิสระ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98" name="รูปแบบอิสระ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99" name="รูปแบบอิสระ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00" name="รูปแบบอิสระ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01" name="รูปแบบอิสระ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02" name="รูปแบบอิสระ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03" name="รูปแบบอิสระ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04" name="รูปแบบอิสระ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05" name="รูปแบบอิสระ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06" name="รูปแบบอิสระ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07" name="รูปแบบอิสระ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08" name="รูปแบบอิสระ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09" name="รูปแบบอิสระ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10" name="รูปแบบอิสระ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11" name="รูปแบบอิสระ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12" name="รูปแบบอิสระ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13" name="รูปแบบอิสระ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14" name="รูปแบบอิสระ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15" name="รูปแบบอิสระ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16" name="รูปแบบอิสระ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17" name="รูปแบบอิสระ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18" name="รูปแบบอิสระ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19" name="รูปแบบอิสระ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20" name="รูปแบบอิสระ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21" name="รูปแบบอิสระ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22" name="รูปแบบอิสระ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23" name="รูปแบบอิสระ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24" name="รูปแบบอิสระ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25" name="รูปแบบอิสระ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26" name="รูปแบบอิสระ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27" name="รูปแบบอิสระ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28" name="รูปแบบอิสระ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29" name="รูปแบบอิสระ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30" name="รูปแบบอิสระ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31" name="รูปแบบอิสระ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32" name="รูปแบบอิสระ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33" name="รูปแบบอิสระ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34" name="รูปแบบอิสระ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35" name="รูปแบบอิสระ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36" name="รูปแบบอิสระ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37" name="รูปแบบอิสระ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38" name="รูปแบบอิสระ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39" name="รูปแบบอิสระ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40" name="รูปแบบอิสระ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41" name="รูปแบบอิสระ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42" name="รูปแบบอิสระ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43" name="รูปแบบอิสระ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</p:grpSp>
        </p:grpSp>
        <p:grpSp>
          <p:nvGrpSpPr>
            <p:cNvPr id="617" name="กลุ่ม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กลุ่ม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รูปแบบอิสระ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95" name="รูปแบบอิสระ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96" name="รูปแบบอิสระ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97" name="รูปแบบอิสระ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98" name="รูปแบบอิสระ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99" name="รูปแบบอิสระ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00" name="รูปแบบอิสระ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01" name="รูปแบบอิสระ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02" name="รูปแบบอิสระ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03" name="รูปแบบอิสระ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04" name="รูปแบบอิสระ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05" name="รูปแบบอิสระ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06" name="รูปแบบอิสระ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07" name="รูปแบบอิสระ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08" name="รูปแบบอิสระ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09" name="รูปแบบอิสระ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10" name="รูปแบบอิสระ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11" name="รูปแบบอิสระ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12" name="รูปแบบอิสระ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13" name="รูปแบบอิสระ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14" name="รูปแบบอิสระ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15" name="รูปแบบอิสระ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16" name="รูปแบบอิสระ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17" name="รูปแบบอิสระ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18" name="รูปแบบอิสระ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19" name="รูปแบบอิสระ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20" name="รูปแบบอิสระ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21" name="รูปแบบอิสระ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22" name="รูปแบบอิสระ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23" name="รูปแบบอิสระ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24" name="รูปแบบอิสระ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25" name="รูปแบบอิสระ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26" name="รูปแบบอิสระ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27" name="รูปแบบอิสระ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28" name="รูปแบบอิสระ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29" name="รูปแบบอิสระ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30" name="รูปแบบอิสระ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31" name="รูปแบบอิสระ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32" name="รูปแบบอิสระ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33" name="รูปแบบอิสระ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34" name="รูปแบบอิสระ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35" name="รูปแบบอิสระ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36" name="รูปแบบอิสระ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37" name="รูปแบบอิสระ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38" name="รูปแบบอิสระ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39" name="รูปแบบอิสระ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40" name="รูปแบบอิสระ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41" name="รูปแบบอิสระ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42" name="รูปแบบอิสระ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43" name="รูปแบบอิสระ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44" name="รูปแบบอิสระ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45" name="รูปแบบอิสระ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46" name="รูปแบบอิสระ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47" name="รูปแบบอิสระ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48" name="รูปแบบอิสระ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49" name="รูปแบบอิสระ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50" name="รูปแบบอิสระ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51" name="รูปแบบอิสระ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52" name="รูปแบบอิสระ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53" name="รูปแบบอิสระ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54" name="รูปแบบอิสระ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55" name="รูปแบบอิสระ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56" name="รูปแบบอิสระ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57" name="รูปแบบอิสระ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58" name="รูปแบบอิสระ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59" name="รูปแบบอิสระ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60" name="รูปแบบอิสระ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61" name="รูปแบบอิสระ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62" name="รูปแบบอิสระ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63" name="รูปแบบอิสระ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64" name="รูปแบบอิสระ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65" name="รูปแบบอิสระ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66" name="รูปแบบอิสระ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67" name="รูปแบบอิสระ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</p:grpSp>
          <p:grpSp>
            <p:nvGrpSpPr>
              <p:cNvPr id="619" name="กลุ่ม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รูปแบบอิสระ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21" name="รูปแบบอิสระ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22" name="รูปแบบอิสระ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23" name="รูปแบบอิสระ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24" name="รูปแบบอิสระ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25" name="รูปแบบอิสระ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26" name="รูปแบบอิสระ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27" name="รูปแบบอิสระ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28" name="รูปแบบอิสระ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29" name="รูปแบบอิสระ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30" name="รูปแบบอิสระ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31" name="รูปแบบอิสระ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32" name="รูปแบบอิสระ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33" name="รูปแบบอิสระ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34" name="รูปแบบอิสระ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35" name="รูปแบบอิสระ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36" name="รูปแบบอิสระ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37" name="รูปแบบอิสระ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38" name="รูปแบบอิสระ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39" name="รูปแบบอิสระ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40" name="รูปแบบอิสระ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41" name="รูปแบบอิสระ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42" name="รูปแบบอิสระ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43" name="รูปแบบอิสระ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44" name="รูปแบบอิสระ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45" name="รูปแบบอิสระ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46" name="รูปแบบอิสระ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47" name="รูปแบบอิสระ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48" name="รูปแบบอิสระ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49" name="รูปแบบอิสระ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50" name="รูปแบบอิสระ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51" name="รูปแบบอิสระ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52" name="รูปแบบอิสระ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53" name="รูปแบบอิสระ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54" name="รูปแบบอิสระ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55" name="รูปแบบอิสระ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56" name="รูปแบบอิสระ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57" name="รูปแบบอิสระ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58" name="รูปแบบอิสระ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59" name="รูปแบบอิสระ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60" name="รูปแบบอิสระ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61" name="รูปแบบอิสระ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62" name="รูปแบบอิสระ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63" name="รูปแบบอิสระ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64" name="รูปแบบอิสระ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65" name="รูปแบบอิสระ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66" name="รูปแบบอิสระ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67" name="รูปแบบอิสระ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68" name="รูปแบบอิสระ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69" name="รูปแบบอิสระ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70" name="รูปแบบอิสระ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71" name="รูปแบบอิสระ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72" name="รูปแบบอิสระ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73" name="รูปแบบอิสระ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74" name="รูปแบบอิสระ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75" name="รูปแบบอิสระ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76" name="รูปแบบอิสระ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77" name="รูปแบบอิสระ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78" name="รูปแบบอิสระ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79" name="รูปแบบอิสระ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80" name="รูปแบบอิสระ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81" name="รูปแบบอิสระ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82" name="รูปแบบอิสระ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83" name="รูปแบบอิสระ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84" name="รูปแบบอิสระ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85" name="รูปแบบอิสระ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86" name="รูปแบบอิสระ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87" name="รูปแบบอิสระ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88" name="รูปแบบอิสระ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89" name="รูปแบบอิสระ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90" name="รูปแบบอิสระ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91" name="รูปแบบอิสระ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92" name="รูปแบบอิสระ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93" name="รูปแบบอิสระ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</p:grpSp>
        </p:grpSp>
      </p:grp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44709727-9BEF-4DD8-9A8A-CC5FD38E0D4E}" type="datetime1">
              <a:rPr lang="th-TH" smtClean="0"/>
              <a:pPr/>
              <a:t>22/10/64</a:t>
            </a:fld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25BA54BD-C84D-46CE-8B72-31BFB26ABA43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ที่มี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 anchor="b">
            <a:noAutofit/>
          </a:bodyPr>
          <a:lstStyle>
            <a:lvl1pPr algn="l">
              <a:defRPr sz="3200" b="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rtl="0"/>
            <a:r>
              <a:rPr lang="th-TH" smtClean="0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3" name="ตัวแทนรูปภาพ 2" descr="พื้นที่สำรองเปล่าสำหรับเพิ่มรูปภาพ คลิกบนพื้นที่สำรองแล้วเลือกรูปภาพที่คุณต้องการเพิ่ม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 rtlCol="0">
            <a:normAutofit/>
          </a:bodyPr>
          <a:lstStyle>
            <a:lvl1pPr marL="0" indent="0" algn="ctr">
              <a:buNone/>
              <a:defRPr sz="24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th-TH" smtClean="0"/>
              <a:t>คลิกไอคอนเพื่อเพิ่มรูปภาพ</a:t>
            </a:r>
            <a:endParaRPr lang="th-TH" dirty="0"/>
          </a:p>
        </p:txBody>
      </p:sp>
      <p:grpSp>
        <p:nvGrpSpPr>
          <p:cNvPr id="614" name="กรอบ" descr="กราฟิกกล่อง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กลุ่ม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กลุ่ม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รูปแบบอิสระ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44" name="รูปแบบอิสระ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45" name="รูปแบบอิสระ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46" name="รูปแบบอิสระ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47" name="รูปแบบอิสระ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48" name="รูปแบบอิสระ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49" name="รูปแบบอิสระ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50" name="รูปแบบอิสระ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51" name="รูปแบบอิสระ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52" name="รูปแบบอิสระ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53" name="รูปแบบอิสระ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54" name="รูปแบบอิสระ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55" name="รูปแบบอิสระ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56" name="รูปแบบอิสระ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57" name="รูปแบบอิสระ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58" name="รูปแบบอิสระ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59" name="รูปแบบอิสระ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60" name="รูปแบบอิสระ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61" name="รูปแบบอิสระ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62" name="รูปแบบอิสระ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63" name="รูปแบบอิสระ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64" name="รูปแบบอิสระ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65" name="รูปแบบอิสระ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66" name="รูปแบบอิสระ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67" name="รูปแบบอิสระ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68" name="รูปแบบอิสระ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69" name="รูปแบบอิสระ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70" name="รูปแบบอิสระ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71" name="รูปแบบอิสระ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72" name="รูปแบบอิสระ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73" name="รูปแบบอิสระ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74" name="รูปแบบอิสระ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75" name="รูปแบบอิสระ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76" name="รูปแบบอิสระ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77" name="รูปแบบอิสระ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78" name="รูปแบบอิสระ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79" name="รูปแบบอิสระ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80" name="รูปแบบอิสระ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81" name="รูปแบบอิสระ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82" name="รูปแบบอิสระ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83" name="รูปแบบอิสระ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84" name="รูปแบบอิสระ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85" name="รูปแบบอิสระ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86" name="รูปแบบอิสระ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87" name="รูปแบบอิสระ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88" name="รูปแบบอิสระ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89" name="รูปแบบอิสระ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90" name="รูปแบบอิสระ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91" name="รูปแบบอิสระ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92" name="รูปแบบอิสระ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93" name="รูปแบบอิสระ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94" name="รูปแบบอิสระ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95" name="รูปแบบอิสระ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96" name="รูปแบบอิสระ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97" name="รูปแบบอิสระ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98" name="รูปแบบอิสระ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99" name="รูปแบบอิสระ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900" name="รูปแบบอิสระ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901" name="รูปแบบอิสระ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902" name="รูปแบบอิสระ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903" name="รูปแบบอิสระ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904" name="รูปแบบอิสระ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905" name="รูปแบบอิสระ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906" name="รูปแบบอิสระ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907" name="รูปแบบอิสระ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908" name="รูปแบบอิสระ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909" name="รูปแบบอิสระ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910" name="รูปแบบอิสระ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911" name="รูปแบบอิสระ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912" name="รูปแบบอิสระ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913" name="รูปแบบอิสระ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914" name="รูปแบบอิสระ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915" name="รูปแบบอิสระ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916" name="รูปแบบอิสระ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</p:grpSp>
          <p:grpSp>
            <p:nvGrpSpPr>
              <p:cNvPr id="768" name="กลุ่ม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รูปแบบอิสระ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70" name="รูปแบบอิสระ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71" name="รูปแบบอิสระ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72" name="รูปแบบอิสระ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73" name="รูปแบบอิสระ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74" name="รูปแบบอิสระ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75" name="รูปแบบอิสระ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76" name="รูปแบบอิสระ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77" name="รูปแบบอิสระ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78" name="รูปแบบอิสระ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79" name="รูปแบบอิสระ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80" name="รูปแบบอิสระ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81" name="รูปแบบอิสระ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82" name="รูปแบบอิสระ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83" name="รูปแบบอิสระ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84" name="รูปแบบอิสระ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85" name="รูปแบบอิสระ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86" name="รูปแบบอิสระ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87" name="รูปแบบอิสระ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88" name="รูปแบบอิสระ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89" name="รูปแบบอิสระ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90" name="รูปแบบอิสระ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91" name="รูปแบบอิสระ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92" name="รูปแบบอิสระ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93" name="รูปแบบอิสระ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94" name="รูปแบบอิสระ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95" name="รูปแบบอิสระ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96" name="รูปแบบอิสระ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97" name="รูปแบบอิสระ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98" name="รูปแบบอิสระ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99" name="รูปแบบอิสระ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00" name="รูปแบบอิสระ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01" name="รูปแบบอิสระ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02" name="รูปแบบอิสระ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03" name="รูปแบบอิสระ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04" name="รูปแบบอิสระ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05" name="รูปแบบอิสระ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06" name="รูปแบบอิสระ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07" name="รูปแบบอิสระ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08" name="รูปแบบอิสระ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09" name="รูปแบบอิสระ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10" name="รูปแบบอิสระ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11" name="รูปแบบอิสระ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12" name="รูปแบบอิสระ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13" name="รูปแบบอิสระ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14" name="รูปแบบอิสระ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15" name="รูปแบบอิสระ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16" name="รูปแบบอิสระ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17" name="รูปแบบอิสระ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18" name="รูปแบบอิสระ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19" name="รูปแบบอิสระ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20" name="รูปแบบอิสระ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21" name="รูปแบบอิสระ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22" name="รูปแบบอิสระ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23" name="รูปแบบอิสระ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24" name="รูปแบบอิสระ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25" name="รูปแบบอิสระ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26" name="รูปแบบอิสระ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27" name="รูปแบบอิสระ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28" name="รูปแบบอิสระ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29" name="รูปแบบอิสระ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30" name="รูปแบบอิสระ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31" name="รูปแบบอิสระ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32" name="รูปแบบอิสระ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33" name="รูปแบบอิสระ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34" name="รูปแบบอิสระ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35" name="รูปแบบอิสระ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36" name="รูปแบบอิสระ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37" name="รูปแบบอิสระ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38" name="รูปแบบอิสระ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39" name="รูปแบบอิสระ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40" name="รูปแบบอิสระ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41" name="รูปแบบอิสระ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842" name="รูปแบบอิสระ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</p:grpSp>
        </p:grpSp>
        <p:grpSp>
          <p:nvGrpSpPr>
            <p:cNvPr id="616" name="กลุ่ม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กลุ่ม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รูปแบบอิสระ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94" name="รูปแบบอิสระ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95" name="รูปแบบอิสระ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96" name="รูปแบบอิสระ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97" name="รูปแบบอิสระ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98" name="รูปแบบอิสระ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99" name="รูปแบบอิสระ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00" name="รูปแบบอิสระ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01" name="รูปแบบอิสระ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02" name="รูปแบบอิสระ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03" name="รูปแบบอิสระ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04" name="รูปแบบอิสระ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05" name="รูปแบบอิสระ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06" name="รูปแบบอิสระ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07" name="รูปแบบอิสระ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08" name="รูปแบบอิสระ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09" name="รูปแบบอิสระ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10" name="รูปแบบอิสระ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11" name="รูปแบบอิสระ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12" name="รูปแบบอิสระ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13" name="รูปแบบอิสระ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14" name="รูปแบบอิสระ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15" name="รูปแบบอิสระ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16" name="รูปแบบอิสระ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17" name="รูปแบบอิสระ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18" name="รูปแบบอิสระ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19" name="รูปแบบอิสระ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20" name="รูปแบบอิสระ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21" name="รูปแบบอิสระ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22" name="รูปแบบอิสระ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23" name="รูปแบบอิสระ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24" name="รูปแบบอิสระ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25" name="รูปแบบอิสระ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26" name="รูปแบบอิสระ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27" name="รูปแบบอิสระ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28" name="รูปแบบอิสระ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29" name="รูปแบบอิสระ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30" name="รูปแบบอิสระ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31" name="รูปแบบอิสระ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32" name="รูปแบบอิสระ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33" name="รูปแบบอิสระ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34" name="รูปแบบอิสระ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35" name="รูปแบบอิสระ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36" name="รูปแบบอิสระ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37" name="รูปแบบอิสระ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38" name="รูปแบบอิสระ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39" name="รูปแบบอิสระ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40" name="รูปแบบอิสระ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41" name="รูปแบบอิสระ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42" name="รูปแบบอิสระ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43" name="รูปแบบอิสระ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44" name="รูปแบบอิสระ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45" name="รูปแบบอิสระ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46" name="รูปแบบอิสระ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47" name="รูปแบบอิสระ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48" name="รูปแบบอิสระ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49" name="รูปแบบอิสระ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50" name="รูปแบบอิสระ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51" name="รูปแบบอิสระ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52" name="รูปแบบอิสระ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53" name="รูปแบบอิสระ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54" name="รูปแบบอิสระ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55" name="รูปแบบอิสระ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56" name="รูปแบบอิสระ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57" name="รูปแบบอิสระ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58" name="รูปแบบอิสระ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59" name="รูปแบบอิสระ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60" name="รูปแบบอิสระ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61" name="รูปแบบอิสระ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62" name="รูปแบบอิสระ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63" name="รูปแบบอิสระ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64" name="รูปแบบอิสระ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65" name="รูปแบบอิสระ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766" name="รูปแบบอิสระ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</p:grpSp>
          <p:grpSp>
            <p:nvGrpSpPr>
              <p:cNvPr id="618" name="กลุ่ม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รูปแบบอิสระ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20" name="รูปแบบอิสระ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21" name="รูปแบบอิสระ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22" name="รูปแบบอิสระ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23" name="รูปแบบอิสระ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24" name="รูปแบบอิสระ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25" name="รูปแบบอิสระ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26" name="รูปแบบอิสระ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27" name="รูปแบบอิสระ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28" name="รูปแบบอิสระ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29" name="รูปแบบอิสระ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30" name="รูปแบบอิสระ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31" name="รูปแบบอิสระ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32" name="รูปแบบอิสระ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33" name="รูปแบบอิสระ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34" name="รูปแบบอิสระ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35" name="รูปแบบอิสระ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36" name="รูปแบบอิสระ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37" name="รูปแบบอิสระ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38" name="รูปแบบอิสระ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39" name="รูปแบบอิสระ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40" name="รูปแบบอิสระ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41" name="รูปแบบอิสระ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42" name="รูปแบบอิสระ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43" name="รูปแบบอิสระ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44" name="รูปแบบอิสระ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45" name="รูปแบบอิสระ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46" name="รูปแบบอิสระ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47" name="รูปแบบอิสระ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48" name="รูปแบบอิสระ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49" name="รูปแบบอิสระ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50" name="รูปแบบอิสระ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51" name="รูปแบบอิสระ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52" name="รูปแบบอิสระ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53" name="รูปแบบอิสระ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54" name="รูปแบบอิสระ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55" name="รูปแบบอิสระ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56" name="รูปแบบอิสระ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57" name="รูปแบบอิสระ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58" name="รูปแบบอิสระ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59" name="รูปแบบอิสระ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60" name="รูปแบบอิสระ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61" name="รูปแบบอิสระ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62" name="รูปแบบอิสระ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63" name="รูปแบบอิสระ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64" name="รูปแบบอิสระ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65" name="รูปแบบอิสระ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66" name="รูปแบบอิสระ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67" name="รูปแบบอิสระ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68" name="รูปแบบอิสระ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69" name="รูปแบบอิสระ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70" name="รูปแบบอิสระ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71" name="รูปแบบอิสระ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72" name="รูปแบบอิสระ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73" name="รูปแบบอิสระ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74" name="รูปแบบอิสระ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75" name="รูปแบบอิสระ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76" name="รูปแบบอิสระ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77" name="รูปแบบอิสระ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78" name="รูปแบบอิสระ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79" name="รูปแบบอิสระ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80" name="รูปแบบอิสระ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81" name="รูปแบบอิสระ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82" name="รูปแบบอิสระ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83" name="รูปแบบอิสระ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84" name="รูปแบบอิสระ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85" name="รูปแบบอิสระ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86" name="รูปแบบอิสระ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87" name="รูปแบบอิสระ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88" name="รูปแบบอิสระ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89" name="รูปแบบอิสระ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90" name="รูปแบบอิสระ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91" name="รูปแบบอิสระ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  <p:sp>
              <p:nvSpPr>
                <p:cNvPr id="692" name="รูปแบบอิสระ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th-TH" dirty="0">
                    <a:ln>
                      <a:noFill/>
                    </a:ln>
                    <a:latin typeface="Leelawadee" panose="020B0502040204020203" pitchFamily="34" charset="-34"/>
                    <a:cs typeface="Leelawadee" panose="020B0502040204020203" pitchFamily="34" charset="-34"/>
                  </a:endParaRPr>
                </a:p>
              </p:txBody>
            </p:sp>
          </p:grpSp>
        </p:grpSp>
      </p:grp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6B8FD624-DBD9-4B0F-B518-067DABF2E23B}" type="datetime1">
              <a:rPr lang="th-TH" smtClean="0"/>
              <a:pPr/>
              <a:t>22/10/64</a:t>
            </a:fld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25BA54BD-C84D-46CE-8B72-31BFB26ABA43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F32F6EA8-E062-4853-BCB6-AB050ADA4997}" type="datetime1">
              <a:rPr lang="th-TH" smtClean="0"/>
              <a:t>22/10/64</a:t>
            </a:fld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25BA54BD-C84D-46CE-8B72-31BFB26ABA43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Leelawadee" panose="020B0502040204020203" pitchFamily="34" charset="-34"/>
          <a:ea typeface="+mj-ea"/>
          <a:cs typeface="Leelawadee" panose="020B0502040204020203" pitchFamily="34" charset="-34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701924" y="5085184"/>
            <a:ext cx="9144000" cy="1215008"/>
          </a:xfrm>
        </p:spPr>
        <p:txBody>
          <a:bodyPr rtlCol="0"/>
          <a:lstStyle/>
          <a:p>
            <a:pPr algn="ctr" rtl="0"/>
            <a:r>
              <a:rPr lang="th-TH" sz="8000" dirty="0" smtClean="0">
                <a:latin typeface="TP Kubua" panose="02000000000000000000" pitchFamily="2" charset="0"/>
                <a:cs typeface="TP Kubua" panose="02000000000000000000" pitchFamily="2" charset="0"/>
              </a:rPr>
              <a:t>วิทยาลัยการคอมพิวเตอร์</a:t>
            </a:r>
            <a:endParaRPr lang="th-TH" sz="8000" dirty="0">
              <a:latin typeface="TP Kubua" panose="02000000000000000000" pitchFamily="2" charset="0"/>
              <a:cs typeface="TP Kubua" panose="02000000000000000000" pitchFamily="2" charset="0"/>
            </a:endParaRPr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012" y="1628800"/>
            <a:ext cx="8519728" cy="243420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485900" y="620688"/>
            <a:ext cx="5544616" cy="1020762"/>
          </a:xfrm>
        </p:spPr>
        <p:txBody>
          <a:bodyPr rtlCol="0">
            <a:normAutofit fontScale="90000"/>
          </a:bodyPr>
          <a:lstStyle/>
          <a:p>
            <a:r>
              <a:rPr lang="th-TH" sz="4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P Kubua" panose="02000000000000000000" pitchFamily="2" charset="0"/>
                <a:cs typeface="TP Kubua" panose="02000000000000000000" pitchFamily="2" charset="0"/>
              </a:rPr>
              <a:t>ทดสอบหน้าเว็บ</a:t>
            </a:r>
            <a:r>
              <a:rPr lang="th-TH" sz="48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TP Kubua" panose="02000000000000000000" pitchFamily="2" charset="0"/>
                <a:cs typeface="TP Kubua" panose="02000000000000000000" pitchFamily="2" charset="0"/>
              </a:rPr>
              <a:t>จากเบราว์เซอร์</a:t>
            </a:r>
            <a:endParaRPr lang="th-TH" sz="4800" b="1" dirty="0">
              <a:solidFill>
                <a:schemeClr val="accent2">
                  <a:lumMod val="60000"/>
                  <a:lumOff val="40000"/>
                </a:schemeClr>
              </a:solidFill>
              <a:latin typeface="TP Kubua" panose="02000000000000000000" pitchFamily="2" charset="0"/>
              <a:cs typeface="TP Kubua" panose="02000000000000000000" pitchFamily="2" charset="0"/>
            </a:endParaRPr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52" y="2852936"/>
            <a:ext cx="4563770" cy="2448272"/>
          </a:xfrm>
          <a:prstGeom prst="rect">
            <a:avLst/>
          </a:prstGeom>
        </p:spPr>
      </p:pic>
      <p:pic>
        <p:nvPicPr>
          <p:cNvPr id="7" name="รูปภาพ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29" t="-963" r="1429" b="9459"/>
          <a:stretch/>
        </p:blipFill>
        <p:spPr>
          <a:xfrm>
            <a:off x="6111943" y="2852936"/>
            <a:ext cx="2520280" cy="2474302"/>
          </a:xfrm>
          <a:prstGeom prst="rect">
            <a:avLst/>
          </a:prstGeom>
        </p:spPr>
      </p:pic>
      <p:pic>
        <p:nvPicPr>
          <p:cNvPr id="9" name="รูปภาพ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97"/>
          <a:stretch/>
        </p:blipFill>
        <p:spPr>
          <a:xfrm>
            <a:off x="9244291" y="2852936"/>
            <a:ext cx="1950592" cy="2474302"/>
          </a:xfrm>
          <a:prstGeom prst="rect">
            <a:avLst/>
          </a:prstGeom>
        </p:spPr>
      </p:pic>
      <p:sp>
        <p:nvSpPr>
          <p:cNvPr id="10" name="กล่องข้อความ 9"/>
          <p:cNvSpPr txBox="1"/>
          <p:nvPr/>
        </p:nvSpPr>
        <p:spPr>
          <a:xfrm>
            <a:off x="712285" y="2060848"/>
            <a:ext cx="1069524" cy="4339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Firefox</a:t>
            </a:r>
            <a:endParaRPr lang="th-TH" sz="2400" dirty="0"/>
          </a:p>
        </p:txBody>
      </p:sp>
      <p:sp>
        <p:nvSpPr>
          <p:cNvPr id="11" name="กล่องข้อความ 10"/>
          <p:cNvSpPr txBox="1"/>
          <p:nvPr/>
        </p:nvSpPr>
        <p:spPr>
          <a:xfrm>
            <a:off x="3133598" y="5645338"/>
            <a:ext cx="404278" cy="425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Pc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กล่องข้อความ 11"/>
          <p:cNvSpPr txBox="1"/>
          <p:nvPr/>
        </p:nvSpPr>
        <p:spPr>
          <a:xfrm>
            <a:off x="6986208" y="5645338"/>
            <a:ext cx="771750" cy="425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Tablet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กล่องข้อความ 13"/>
          <p:cNvSpPr txBox="1"/>
          <p:nvPr/>
        </p:nvSpPr>
        <p:spPr>
          <a:xfrm>
            <a:off x="9898337" y="5645338"/>
            <a:ext cx="817853" cy="425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Mobile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62022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485900" y="620688"/>
            <a:ext cx="5544616" cy="1020762"/>
          </a:xfrm>
        </p:spPr>
        <p:txBody>
          <a:bodyPr rtlCol="0">
            <a:normAutofit fontScale="90000"/>
          </a:bodyPr>
          <a:lstStyle/>
          <a:p>
            <a:r>
              <a:rPr lang="th-TH" sz="4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P Kubua" panose="02000000000000000000" pitchFamily="2" charset="0"/>
                <a:cs typeface="TP Kubua" panose="02000000000000000000" pitchFamily="2" charset="0"/>
              </a:rPr>
              <a:t>ทดสอบหน้าเว็บ</a:t>
            </a:r>
            <a:r>
              <a:rPr lang="th-TH" sz="48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TP Kubua" panose="02000000000000000000" pitchFamily="2" charset="0"/>
                <a:cs typeface="TP Kubua" panose="02000000000000000000" pitchFamily="2" charset="0"/>
              </a:rPr>
              <a:t>จากเบราว์เซอร์</a:t>
            </a:r>
            <a:endParaRPr lang="th-TH" sz="4800" b="1" dirty="0">
              <a:solidFill>
                <a:schemeClr val="accent2">
                  <a:lumMod val="60000"/>
                  <a:lumOff val="40000"/>
                </a:schemeClr>
              </a:solidFill>
              <a:latin typeface="TP Kubua" panose="02000000000000000000" pitchFamily="2" charset="0"/>
              <a:cs typeface="TP Kubua" panose="02000000000000000000" pitchFamily="2" charset="0"/>
            </a:endParaRPr>
          </a:p>
        </p:txBody>
      </p:sp>
      <p:sp>
        <p:nvSpPr>
          <p:cNvPr id="10" name="กล่องข้อความ 9"/>
          <p:cNvSpPr txBox="1"/>
          <p:nvPr/>
        </p:nvSpPr>
        <p:spPr>
          <a:xfrm>
            <a:off x="712285" y="2060848"/>
            <a:ext cx="2174763" cy="4339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Google Chrome</a:t>
            </a:r>
            <a:endParaRPr lang="th-TH" sz="2400" dirty="0"/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52" y="2819088"/>
            <a:ext cx="4559343" cy="2448272"/>
          </a:xfrm>
          <a:prstGeom prst="rect">
            <a:avLst/>
          </a:prstGeom>
        </p:spPr>
      </p:pic>
      <p:pic>
        <p:nvPicPr>
          <p:cNvPr id="11" name="รูปภาพ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29"/>
          <a:stretch/>
        </p:blipFill>
        <p:spPr>
          <a:xfrm>
            <a:off x="9237462" y="2819089"/>
            <a:ext cx="1961587" cy="2474301"/>
          </a:xfrm>
          <a:prstGeom prst="rect">
            <a:avLst/>
          </a:prstGeom>
        </p:spPr>
      </p:pic>
      <p:pic>
        <p:nvPicPr>
          <p:cNvPr id="12" name="รูปภาพ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29"/>
          <a:stretch/>
        </p:blipFill>
        <p:spPr>
          <a:xfrm>
            <a:off x="6137377" y="2819088"/>
            <a:ext cx="2507488" cy="2474302"/>
          </a:xfrm>
          <a:prstGeom prst="rect">
            <a:avLst/>
          </a:prstGeom>
        </p:spPr>
      </p:pic>
      <p:sp>
        <p:nvSpPr>
          <p:cNvPr id="13" name="กล่องข้อความ 12"/>
          <p:cNvSpPr txBox="1"/>
          <p:nvPr/>
        </p:nvSpPr>
        <p:spPr>
          <a:xfrm>
            <a:off x="3133598" y="5645338"/>
            <a:ext cx="404278" cy="425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Pc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กล่องข้อความ 13"/>
          <p:cNvSpPr txBox="1"/>
          <p:nvPr/>
        </p:nvSpPr>
        <p:spPr>
          <a:xfrm>
            <a:off x="6986208" y="5645338"/>
            <a:ext cx="771750" cy="425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Tablet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6" name="กล่องข้อความ 15"/>
          <p:cNvSpPr txBox="1"/>
          <p:nvPr/>
        </p:nvSpPr>
        <p:spPr>
          <a:xfrm>
            <a:off x="9898337" y="5645338"/>
            <a:ext cx="817853" cy="425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Mobile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91881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485900" y="620688"/>
            <a:ext cx="5544616" cy="1020762"/>
          </a:xfrm>
        </p:spPr>
        <p:txBody>
          <a:bodyPr rtlCol="0">
            <a:normAutofit fontScale="90000"/>
          </a:bodyPr>
          <a:lstStyle/>
          <a:p>
            <a:r>
              <a:rPr lang="th-TH" sz="4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P Kubua" panose="02000000000000000000" pitchFamily="2" charset="0"/>
                <a:cs typeface="TP Kubua" panose="02000000000000000000" pitchFamily="2" charset="0"/>
              </a:rPr>
              <a:t>ทดสอบหน้าเว็บ</a:t>
            </a:r>
            <a:r>
              <a:rPr lang="th-TH" sz="48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TP Kubua" panose="02000000000000000000" pitchFamily="2" charset="0"/>
                <a:cs typeface="TP Kubua" panose="02000000000000000000" pitchFamily="2" charset="0"/>
              </a:rPr>
              <a:t>จากเบราว์เซอร์</a:t>
            </a:r>
            <a:endParaRPr lang="th-TH" sz="4800" b="1" dirty="0">
              <a:solidFill>
                <a:schemeClr val="accent2">
                  <a:lumMod val="60000"/>
                  <a:lumOff val="40000"/>
                </a:schemeClr>
              </a:solidFill>
              <a:latin typeface="TP Kubua" panose="02000000000000000000" pitchFamily="2" charset="0"/>
              <a:cs typeface="TP Kubua" panose="02000000000000000000" pitchFamily="2" charset="0"/>
            </a:endParaRPr>
          </a:p>
        </p:txBody>
      </p:sp>
      <p:sp>
        <p:nvSpPr>
          <p:cNvPr id="10" name="กล่องข้อความ 9"/>
          <p:cNvSpPr txBox="1"/>
          <p:nvPr/>
        </p:nvSpPr>
        <p:spPr>
          <a:xfrm>
            <a:off x="712285" y="2060848"/>
            <a:ext cx="2174763" cy="4339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Microsoft Edge</a:t>
            </a:r>
            <a:endParaRPr lang="th-TH" sz="2400" dirty="0"/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52" y="2852936"/>
            <a:ext cx="4574501" cy="2454029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29"/>
          <a:stretch/>
        </p:blipFill>
        <p:spPr>
          <a:xfrm>
            <a:off x="6154938" y="2852936"/>
            <a:ext cx="2505057" cy="2474303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29"/>
          <a:stretch/>
        </p:blipFill>
        <p:spPr>
          <a:xfrm>
            <a:off x="9261279" y="2852936"/>
            <a:ext cx="1938080" cy="2474303"/>
          </a:xfrm>
          <a:prstGeom prst="rect">
            <a:avLst/>
          </a:prstGeom>
        </p:spPr>
      </p:pic>
      <p:sp>
        <p:nvSpPr>
          <p:cNvPr id="13" name="กล่องข้อความ 12"/>
          <p:cNvSpPr txBox="1"/>
          <p:nvPr/>
        </p:nvSpPr>
        <p:spPr>
          <a:xfrm>
            <a:off x="3133598" y="5645338"/>
            <a:ext cx="404278" cy="425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Pc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กล่องข้อความ 13"/>
          <p:cNvSpPr txBox="1"/>
          <p:nvPr/>
        </p:nvSpPr>
        <p:spPr>
          <a:xfrm>
            <a:off x="6986208" y="5645338"/>
            <a:ext cx="771750" cy="425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Tablet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5" name="กล่องข้อความ 14"/>
          <p:cNvSpPr txBox="1"/>
          <p:nvPr/>
        </p:nvSpPr>
        <p:spPr>
          <a:xfrm>
            <a:off x="9898337" y="5645338"/>
            <a:ext cx="817853" cy="425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Mobile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93742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1522413" y="692696"/>
            <a:ext cx="4416552" cy="762000"/>
          </a:xfrm>
        </p:spPr>
        <p:txBody>
          <a:bodyPr>
            <a:normAutofit/>
          </a:bodyPr>
          <a:lstStyle/>
          <a:p>
            <a:r>
              <a:rPr lang="th-TH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สมาชิกกลุ่ม</a:t>
            </a:r>
            <a:endParaRPr lang="th-TH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1269876" y="1556792"/>
            <a:ext cx="9505055" cy="49685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th-TH" sz="23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1. นายก</a:t>
            </a:r>
            <a:r>
              <a:rPr lang="th-TH" sz="23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ฤษฎา</a:t>
            </a:r>
            <a:r>
              <a:rPr lang="th-TH" sz="23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ทุมพร 633021114-7 </a:t>
            </a:r>
            <a:r>
              <a:rPr lang="en-US" sz="23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Sec.2</a:t>
            </a:r>
          </a:p>
          <a:p>
            <a:pPr marL="0" indent="0">
              <a:buNone/>
            </a:pPr>
            <a:r>
              <a:rPr lang="th-TH" sz="23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ทำส่วนของหน้า </a:t>
            </a:r>
            <a:r>
              <a:rPr lang="en-US" sz="23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home2</a:t>
            </a:r>
            <a:r>
              <a:rPr lang="en-US" sz="23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.html, </a:t>
            </a:r>
            <a:r>
              <a:rPr lang="en-US" sz="2300" dirty="0">
                <a:solidFill>
                  <a:schemeClr val="accent2">
                    <a:lumMod val="60000"/>
                    <a:lumOff val="4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admission</a:t>
            </a:r>
            <a:r>
              <a:rPr lang="en-US" sz="23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.html, </a:t>
            </a:r>
            <a:r>
              <a:rPr lang="en-US" sz="2300" dirty="0">
                <a:solidFill>
                  <a:schemeClr val="accent2">
                    <a:lumMod val="60000"/>
                    <a:lumOff val="4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admission2</a:t>
            </a:r>
            <a:r>
              <a:rPr lang="en-US" sz="23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.html, </a:t>
            </a:r>
            <a:r>
              <a:rPr lang="en-US" sz="2300" dirty="0">
                <a:solidFill>
                  <a:schemeClr val="accent2">
                    <a:lumMod val="60000"/>
                    <a:lumOff val="4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contact</a:t>
            </a:r>
            <a:r>
              <a:rPr lang="en-US" sz="23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.html, </a:t>
            </a:r>
            <a:r>
              <a:rPr lang="en-US" sz="2300" dirty="0">
                <a:solidFill>
                  <a:schemeClr val="accent2">
                    <a:lumMod val="60000"/>
                    <a:lumOff val="4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course_faculty_cs</a:t>
            </a:r>
            <a:r>
              <a:rPr lang="en-US" sz="23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.html, </a:t>
            </a:r>
            <a:r>
              <a:rPr lang="en-US" sz="2300" dirty="0">
                <a:solidFill>
                  <a:schemeClr val="accent2">
                    <a:lumMod val="60000"/>
                    <a:lumOff val="4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course_faculty_gis</a:t>
            </a:r>
            <a:r>
              <a:rPr lang="en-US" sz="23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.html, </a:t>
            </a:r>
            <a:r>
              <a:rPr lang="en-US" sz="2300" dirty="0">
                <a:solidFill>
                  <a:schemeClr val="accent2">
                    <a:lumMod val="60000"/>
                    <a:lumOff val="4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course_faculty_it</a:t>
            </a:r>
            <a:r>
              <a:rPr lang="en-US" sz="23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.html, </a:t>
            </a:r>
            <a:r>
              <a:rPr lang="en-US" sz="2300" dirty="0">
                <a:solidFill>
                  <a:schemeClr val="accent2">
                    <a:lumMod val="60000"/>
                    <a:lumOff val="4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doctoral_degree</a:t>
            </a:r>
            <a:r>
              <a:rPr lang="en-US" sz="23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.html, </a:t>
            </a:r>
            <a:r>
              <a:rPr lang="en-US" sz="2300" dirty="0">
                <a:solidFill>
                  <a:schemeClr val="accent2">
                    <a:lumMod val="60000"/>
                    <a:lumOff val="4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executives_and_directors</a:t>
            </a:r>
            <a:r>
              <a:rPr lang="en-US" sz="23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.html, </a:t>
            </a:r>
            <a:r>
              <a:rPr lang="en-US" sz="2300" dirty="0">
                <a:solidFill>
                  <a:schemeClr val="accent2">
                    <a:lumMod val="60000"/>
                    <a:lumOff val="4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master_level</a:t>
            </a:r>
            <a:r>
              <a:rPr lang="en-US" sz="23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.html, </a:t>
            </a:r>
            <a:r>
              <a:rPr lang="en-US" sz="2300" dirty="0">
                <a:solidFill>
                  <a:schemeClr val="accent2">
                    <a:lumMod val="60000"/>
                    <a:lumOff val="4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officer</a:t>
            </a:r>
            <a:r>
              <a:rPr lang="en-US" sz="23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.html, </a:t>
            </a:r>
            <a:r>
              <a:rPr lang="en-US" sz="2300" dirty="0">
                <a:solidFill>
                  <a:schemeClr val="accent2">
                    <a:lumMod val="60000"/>
                    <a:lumOff val="4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organizational_structure</a:t>
            </a:r>
            <a:r>
              <a:rPr lang="en-US" sz="23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.html, </a:t>
            </a:r>
            <a:r>
              <a:rPr lang="en-US" sz="2300" dirty="0">
                <a:solidFill>
                  <a:schemeClr val="accent2">
                    <a:lumMod val="60000"/>
                    <a:lumOff val="4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tun</a:t>
            </a:r>
            <a:r>
              <a:rPr lang="en-US" sz="23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.html, </a:t>
            </a:r>
            <a:r>
              <a:rPr lang="en-US" sz="2300" dirty="0">
                <a:solidFill>
                  <a:schemeClr val="accent2">
                    <a:lumMod val="60000"/>
                    <a:lumOff val="4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tun1</a:t>
            </a:r>
            <a:r>
              <a:rPr lang="en-US" sz="23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.html, </a:t>
            </a:r>
            <a:r>
              <a:rPr lang="en-US" sz="2300" dirty="0">
                <a:solidFill>
                  <a:schemeClr val="accent2">
                    <a:lumMod val="60000"/>
                    <a:lumOff val="4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tun2</a:t>
            </a:r>
            <a:r>
              <a:rPr lang="en-US" sz="23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.html, </a:t>
            </a:r>
            <a:r>
              <a:rPr lang="en-US" sz="2300" dirty="0">
                <a:solidFill>
                  <a:schemeClr val="accent2">
                    <a:lumMod val="60000"/>
                    <a:lumOff val="4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tun3</a:t>
            </a:r>
            <a:r>
              <a:rPr lang="en-US" sz="23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.html, </a:t>
            </a:r>
            <a:r>
              <a:rPr lang="en-US" sz="23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undergraduate</a:t>
            </a:r>
            <a:r>
              <a:rPr lang="en-US" sz="23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.html  							</a:t>
            </a:r>
            <a:r>
              <a:rPr lang="en-US" sz="23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23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 - </a:t>
            </a:r>
            <a:r>
              <a:rPr lang="en-US" sz="23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Wriframe</a:t>
            </a:r>
            <a:r>
              <a:rPr lang="en-US" sz="23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, </a:t>
            </a:r>
            <a:r>
              <a:rPr lang="en-US" sz="23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PowerPoint</a:t>
            </a:r>
          </a:p>
          <a:p>
            <a:pPr marL="0" indent="0">
              <a:buNone/>
            </a:pPr>
            <a:r>
              <a:rPr lang="en-US" sz="23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2. </a:t>
            </a:r>
            <a:r>
              <a:rPr lang="th-TH" sz="23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สว</a:t>
            </a:r>
            <a:r>
              <a:rPr lang="th-TH" sz="23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พล ขวัญเมือง 633021164-2 </a:t>
            </a:r>
            <a:r>
              <a:rPr lang="en-US" sz="23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Sec.2</a:t>
            </a:r>
          </a:p>
          <a:p>
            <a:pPr marL="0" indent="0">
              <a:buNone/>
            </a:pPr>
            <a:r>
              <a:rPr lang="th-TH" sz="23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ทำส่วนของหน้า </a:t>
            </a:r>
            <a:r>
              <a:rPr lang="en-US" sz="2300" dirty="0">
                <a:solidFill>
                  <a:schemeClr val="accent2">
                    <a:lumMod val="60000"/>
                    <a:lumOff val="4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history</a:t>
            </a:r>
            <a:r>
              <a:rPr lang="en-US" sz="23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.html, </a:t>
            </a:r>
            <a:r>
              <a:rPr lang="en-US" sz="2300" dirty="0">
                <a:solidFill>
                  <a:schemeClr val="accent2">
                    <a:lumMod val="60000"/>
                    <a:lumOff val="4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vision</a:t>
            </a:r>
            <a:r>
              <a:rPr lang="en-US" sz="23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.html, </a:t>
            </a:r>
            <a:r>
              <a:rPr lang="en-US" sz="2300" dirty="0">
                <a:solidFill>
                  <a:schemeClr val="accent2">
                    <a:lumMod val="60000"/>
                    <a:lumOff val="4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general-news1</a:t>
            </a:r>
            <a:r>
              <a:rPr lang="en-US" sz="23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.html, </a:t>
            </a:r>
            <a:r>
              <a:rPr lang="en-US" sz="2300" dirty="0">
                <a:solidFill>
                  <a:schemeClr val="accent2">
                    <a:lumMod val="60000"/>
                    <a:lumOff val="4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general-news2</a:t>
            </a:r>
            <a:r>
              <a:rPr lang="en-US" sz="23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.html, </a:t>
            </a:r>
            <a:r>
              <a:rPr lang="en-US" sz="2300" dirty="0">
                <a:solidFill>
                  <a:schemeClr val="accent2">
                    <a:lumMod val="60000"/>
                    <a:lumOff val="4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general-news3</a:t>
            </a:r>
            <a:r>
              <a:rPr lang="en-US" sz="23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.html, </a:t>
            </a:r>
            <a:r>
              <a:rPr lang="en-US" sz="2300" dirty="0">
                <a:solidFill>
                  <a:schemeClr val="accent2">
                    <a:lumMod val="60000"/>
                    <a:lumOff val="4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new-news1</a:t>
            </a:r>
            <a:r>
              <a:rPr lang="en-US" sz="23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.html, </a:t>
            </a:r>
            <a:r>
              <a:rPr lang="en-US" sz="2300" dirty="0">
                <a:solidFill>
                  <a:schemeClr val="accent2">
                    <a:lumMod val="60000"/>
                    <a:lumOff val="4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new-news2</a:t>
            </a:r>
            <a:r>
              <a:rPr lang="en-US" sz="23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.html, </a:t>
            </a:r>
            <a:r>
              <a:rPr lang="en-US" sz="2300" dirty="0">
                <a:solidFill>
                  <a:schemeClr val="accent2">
                    <a:lumMod val="60000"/>
                    <a:lumOff val="4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new-news3</a:t>
            </a:r>
            <a:r>
              <a:rPr lang="en-US" sz="23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.html, </a:t>
            </a:r>
            <a:r>
              <a:rPr lang="en-US" sz="2300" dirty="0">
                <a:solidFill>
                  <a:schemeClr val="accent2">
                    <a:lumMod val="60000"/>
                    <a:lumOff val="4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research-news1</a:t>
            </a:r>
            <a:r>
              <a:rPr lang="en-US" sz="23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.html, </a:t>
            </a:r>
            <a:r>
              <a:rPr lang="en-US" sz="2300" dirty="0">
                <a:solidFill>
                  <a:schemeClr val="accent2">
                    <a:lumMod val="60000"/>
                    <a:lumOff val="4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research-news2</a:t>
            </a:r>
            <a:r>
              <a:rPr lang="en-US" sz="23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.html, </a:t>
            </a:r>
            <a:r>
              <a:rPr lang="en-US" sz="23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research-news3</a:t>
            </a:r>
            <a:r>
              <a:rPr lang="en-US" sz="23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.html</a:t>
            </a:r>
            <a:r>
              <a:rPr lang="th-TH" sz="23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								</a:t>
            </a:r>
            <a:r>
              <a:rPr lang="en-US" sz="23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3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- </a:t>
            </a:r>
            <a:r>
              <a:rPr lang="en-US" sz="2300" dirty="0">
                <a:solidFill>
                  <a:schemeClr val="accent2">
                    <a:lumMod val="60000"/>
                    <a:lumOff val="4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Design sketches</a:t>
            </a:r>
            <a:r>
              <a:rPr lang="en-US" sz="23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,</a:t>
            </a:r>
            <a:r>
              <a:rPr lang="en-US" sz="2300" dirty="0">
                <a:solidFill>
                  <a:schemeClr val="accent2">
                    <a:lumMod val="60000"/>
                    <a:lumOff val="4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Sitemap</a:t>
            </a:r>
            <a:endParaRPr lang="th-TH" sz="2300" dirty="0">
              <a:solidFill>
                <a:schemeClr val="accent2">
                  <a:lumMod val="60000"/>
                  <a:lumOff val="4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25519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2"/>
          <p:cNvSpPr>
            <a:spLocks noGrp="1"/>
          </p:cNvSpPr>
          <p:nvPr>
            <p:ph type="title"/>
          </p:nvPr>
        </p:nvSpPr>
        <p:spPr>
          <a:xfrm>
            <a:off x="1341884" y="548680"/>
            <a:ext cx="9143998" cy="1020762"/>
          </a:xfrm>
        </p:spPr>
        <p:txBody>
          <a:bodyPr rtlCol="0">
            <a:normAutofit/>
          </a:bodyPr>
          <a:lstStyle/>
          <a:p>
            <a:pPr rtl="0"/>
            <a:r>
              <a:rPr lang="th-TH" sz="4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P Kubua" panose="02000000000000000000" pitchFamily="2" charset="0"/>
                <a:cs typeface="TP Kubua" panose="02000000000000000000" pitchFamily="2" charset="0"/>
              </a:rPr>
              <a:t>ความเป็นมาของเว็บไซต์</a:t>
            </a:r>
            <a:endParaRPr lang="th-TH" sz="4400" b="1" dirty="0">
              <a:solidFill>
                <a:schemeClr val="accent2">
                  <a:lumMod val="60000"/>
                  <a:lumOff val="40000"/>
                </a:schemeClr>
              </a:solidFill>
              <a:latin typeface="TP Kubua" panose="02000000000000000000" pitchFamily="2" charset="0"/>
              <a:cs typeface="TP Kubua" panose="02000000000000000000" pitchFamily="2" charset="0"/>
            </a:endParaRPr>
          </a:p>
        </p:txBody>
      </p:sp>
      <p:sp>
        <p:nvSpPr>
          <p:cNvPr id="2" name="ตัวแทนเนื้อหา 1"/>
          <p:cNvSpPr>
            <a:spLocks noGrp="1"/>
          </p:cNvSpPr>
          <p:nvPr>
            <p:ph idx="1"/>
          </p:nvPr>
        </p:nvSpPr>
        <p:spPr>
          <a:xfrm>
            <a:off x="1234382" y="1916832"/>
            <a:ext cx="9720062" cy="426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เนื่องด้วยหลายๆครั้ง ที่คณะผู้จัดทำไดศึกษาหาข้อมูล คณะผู้จัดทำพบว่าการที่เราต้องค้นหาข้อมูลเกี่ยวกับความเป็นมา หรือรายละเอียดต่างๆของคณะวิทยาลัยการคอมพิวเตอร์ของมหาวิทยาลัยขอนแก่น ก็จะต้องมีแหล่งรวบรวมข้อมูลต่างๆที่เกี่ยวข้องกับคณะ เพื่อที่จะให้กลุ่มผู้ที่จะศึกษาหรือสืบค้นหาข้อมูลต่างๆได้ง่ายขึ้น </a:t>
            </a:r>
          </a:p>
          <a:p>
            <a:pPr marL="0" indent="0">
              <a:buNone/>
            </a:pP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คณะผู้จัดทำจึงรวบรวมข้อมูลต่างๆที่เกี่ยวข้องกับคณะวิทยาลัยการคอมพิวเตอร์ เพื่อจัดทำเว็บไซต์สำหรับผู้ที่จะต้องการสืบค้นข้อมูลต่างๆเกี่ยวกับคณะ เช่น ผู้ที่อยากที่จะอยากทราบรายละเอียดการรับสมัครเข้าศึกษา หรือผู้ที่จะต้องการติดต่ออาจารย์รายวิชาต่างๆ และบุคคลทั่วไปสามารถใช้งานได้</a:t>
            </a:r>
          </a:p>
        </p:txBody>
      </p:sp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269876" y="607116"/>
            <a:ext cx="9143998" cy="1020762"/>
          </a:xfrm>
        </p:spPr>
        <p:txBody>
          <a:bodyPr rtlCol="0">
            <a:normAutofit/>
          </a:bodyPr>
          <a:lstStyle/>
          <a:p>
            <a:r>
              <a:rPr lang="en-US" sz="4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P Kubua" panose="02000000000000000000" pitchFamily="2" charset="0"/>
                <a:cs typeface="TP Kubua" panose="02000000000000000000" pitchFamily="2" charset="0"/>
              </a:rPr>
              <a:t>Design </a:t>
            </a:r>
            <a:r>
              <a:rPr lang="en-US" sz="48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P Kubua" panose="02000000000000000000" pitchFamily="2" charset="0"/>
                <a:cs typeface="TP Kubua" panose="02000000000000000000" pitchFamily="2" charset="0"/>
              </a:rPr>
              <a:t>sketches </a:t>
            </a:r>
            <a:r>
              <a:rPr lang="en-US" sz="28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P Kubua" panose="02000000000000000000" pitchFamily="2" charset="0"/>
                <a:cs typeface="TP Kubua" panose="02000000000000000000" pitchFamily="2" charset="0"/>
              </a:rPr>
              <a:t>(</a:t>
            </a:r>
            <a:r>
              <a:rPr lang="th-TH" sz="28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P Kubua" panose="02000000000000000000" pitchFamily="2" charset="0"/>
                <a:cs typeface="TP Kubua" panose="02000000000000000000" pitchFamily="2" charset="0"/>
              </a:rPr>
              <a:t>ตัวอย่าง</a:t>
            </a:r>
            <a:r>
              <a:rPr lang="en-US" sz="28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P Kubua" panose="02000000000000000000" pitchFamily="2" charset="0"/>
                <a:cs typeface="TP Kubua" panose="02000000000000000000" pitchFamily="2" charset="0"/>
              </a:rPr>
              <a:t>)</a:t>
            </a:r>
            <a:endParaRPr lang="th-TH" sz="4800" b="1" dirty="0">
              <a:solidFill>
                <a:schemeClr val="accent2">
                  <a:lumMod val="60000"/>
                  <a:lumOff val="40000"/>
                </a:schemeClr>
              </a:solidFill>
              <a:latin typeface="TP Kubua" panose="02000000000000000000" pitchFamily="2" charset="0"/>
              <a:cs typeface="TP Kubua" panose="02000000000000000000" pitchFamily="2" charset="0"/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549" y="1633644"/>
            <a:ext cx="3035640" cy="4407680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430" y="1627878"/>
            <a:ext cx="3096344" cy="4413446"/>
          </a:xfrm>
          <a:prstGeom prst="rect">
            <a:avLst/>
          </a:prstGeom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44" y="1625887"/>
            <a:ext cx="3039582" cy="4407680"/>
          </a:xfrm>
          <a:prstGeom prst="rect">
            <a:avLst/>
          </a:prstGeom>
        </p:spPr>
      </p:pic>
      <p:sp>
        <p:nvSpPr>
          <p:cNvPr id="8" name="กล่องข้อความ 7"/>
          <p:cNvSpPr txBox="1"/>
          <p:nvPr/>
        </p:nvSpPr>
        <p:spPr>
          <a:xfrm>
            <a:off x="3718148" y="6165304"/>
            <a:ext cx="1368152" cy="4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th-TH" sz="2400" dirty="0" smtClean="0">
                <a:latin typeface="TP Kubua" panose="02000000000000000000" pitchFamily="2" charset="0"/>
                <a:cs typeface="TP Kubua" panose="02000000000000000000" pitchFamily="2" charset="0"/>
              </a:rPr>
              <a:t>400 </a:t>
            </a:r>
            <a:r>
              <a:rPr lang="en-US" sz="2400" dirty="0" err="1" smtClean="0">
                <a:latin typeface="TP Kubua" panose="02000000000000000000" pitchFamily="2" charset="0"/>
                <a:cs typeface="TP Kubua" panose="02000000000000000000" pitchFamily="2" charset="0"/>
              </a:rPr>
              <a:t>px</a:t>
            </a:r>
            <a:endParaRPr lang="th-TH" sz="2400" dirty="0">
              <a:latin typeface="TP Kubua" panose="02000000000000000000" pitchFamily="2" charset="0"/>
              <a:cs typeface="TP Kubua" panose="02000000000000000000" pitchFamily="2" charset="0"/>
            </a:endParaRPr>
          </a:p>
        </p:txBody>
      </p:sp>
      <p:sp>
        <p:nvSpPr>
          <p:cNvPr id="9" name="กล่องข้อความ 8"/>
          <p:cNvSpPr txBox="1"/>
          <p:nvPr/>
        </p:nvSpPr>
        <p:spPr>
          <a:xfrm>
            <a:off x="7390556" y="6170372"/>
            <a:ext cx="1368152" cy="4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th-TH" sz="2400" dirty="0" smtClean="0">
                <a:latin typeface="TP Kubua" panose="02000000000000000000" pitchFamily="2" charset="0"/>
                <a:cs typeface="TP Kubua" panose="02000000000000000000" pitchFamily="2" charset="0"/>
              </a:rPr>
              <a:t>900 </a:t>
            </a:r>
            <a:r>
              <a:rPr lang="en-US" sz="2400" dirty="0" err="1" smtClean="0">
                <a:latin typeface="TP Kubua" panose="02000000000000000000" pitchFamily="2" charset="0"/>
                <a:cs typeface="TP Kubua" panose="02000000000000000000" pitchFamily="2" charset="0"/>
              </a:rPr>
              <a:t>px</a:t>
            </a:r>
            <a:endParaRPr lang="th-TH" sz="2400" dirty="0">
              <a:latin typeface="TP Kubua" panose="02000000000000000000" pitchFamily="2" charset="0"/>
              <a:cs typeface="TP Kubua" panose="02000000000000000000" pitchFamily="2" charset="0"/>
            </a:endParaRPr>
          </a:p>
        </p:txBody>
      </p:sp>
      <p:cxnSp>
        <p:nvCxnSpPr>
          <p:cNvPr id="11" name="ตัวเชื่อมต่อตรง 10"/>
          <p:cNvCxnSpPr/>
          <p:nvPr/>
        </p:nvCxnSpPr>
        <p:spPr>
          <a:xfrm>
            <a:off x="4222204" y="1625887"/>
            <a:ext cx="0" cy="4539417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ตัวเชื่อมต่อตรง 11"/>
          <p:cNvCxnSpPr/>
          <p:nvPr/>
        </p:nvCxnSpPr>
        <p:spPr>
          <a:xfrm>
            <a:off x="7966620" y="1625887"/>
            <a:ext cx="0" cy="4539417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80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341884" y="620688"/>
            <a:ext cx="9143998" cy="1020762"/>
          </a:xfrm>
        </p:spPr>
        <p:txBody>
          <a:bodyPr rtlCol="0">
            <a:normAutofit/>
          </a:bodyPr>
          <a:lstStyle/>
          <a:p>
            <a:r>
              <a:rPr lang="en-US" sz="48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P Kubua" panose="02000000000000000000" pitchFamily="2" charset="0"/>
                <a:cs typeface="TP Kubua" panose="02000000000000000000" pitchFamily="2" charset="0"/>
              </a:rPr>
              <a:t>Wireframe 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P Kubua" panose="02000000000000000000" pitchFamily="2" charset="0"/>
                <a:cs typeface="TP Kubua" panose="02000000000000000000" pitchFamily="2" charset="0"/>
              </a:rPr>
              <a:t>(</a:t>
            </a:r>
            <a:r>
              <a:rPr lang="th-TH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P Kubua" panose="02000000000000000000" pitchFamily="2" charset="0"/>
                <a:cs typeface="TP Kubua" panose="02000000000000000000" pitchFamily="2" charset="0"/>
              </a:rPr>
              <a:t>ตัวอย่าง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P Kubua" panose="02000000000000000000" pitchFamily="2" charset="0"/>
                <a:cs typeface="TP Kubua" panose="02000000000000000000" pitchFamily="2" charset="0"/>
              </a:rPr>
              <a:t>)</a:t>
            </a:r>
            <a:endParaRPr lang="th-TH" sz="2800" b="1" dirty="0">
              <a:solidFill>
                <a:schemeClr val="accent2">
                  <a:lumMod val="60000"/>
                  <a:lumOff val="40000"/>
                </a:schemeClr>
              </a:solidFill>
              <a:latin typeface="TP Kubua" panose="02000000000000000000" pitchFamily="2" charset="0"/>
              <a:cs typeface="TP Kubua" panose="02000000000000000000" pitchFamily="2" charset="0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644" y="1669746"/>
            <a:ext cx="3301104" cy="4396962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270" y="1669746"/>
            <a:ext cx="3127225" cy="4396962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45" y="1669746"/>
            <a:ext cx="2770803" cy="4363967"/>
          </a:xfrm>
          <a:prstGeom prst="rect">
            <a:avLst/>
          </a:prstGeom>
        </p:spPr>
      </p:pic>
      <p:sp>
        <p:nvSpPr>
          <p:cNvPr id="7" name="กล่องข้อความ 6"/>
          <p:cNvSpPr txBox="1"/>
          <p:nvPr/>
        </p:nvSpPr>
        <p:spPr>
          <a:xfrm>
            <a:off x="3502124" y="6209163"/>
            <a:ext cx="1368152" cy="4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th-TH" sz="2400" dirty="0" smtClean="0">
                <a:latin typeface="TP Kubua" panose="02000000000000000000" pitchFamily="2" charset="0"/>
                <a:cs typeface="TP Kubua" panose="02000000000000000000" pitchFamily="2" charset="0"/>
              </a:rPr>
              <a:t>400 </a:t>
            </a:r>
            <a:r>
              <a:rPr lang="en-US" sz="2400" dirty="0" err="1" smtClean="0">
                <a:latin typeface="TP Kubua" panose="02000000000000000000" pitchFamily="2" charset="0"/>
                <a:cs typeface="TP Kubua" panose="02000000000000000000" pitchFamily="2" charset="0"/>
              </a:rPr>
              <a:t>px</a:t>
            </a:r>
            <a:endParaRPr lang="th-TH" sz="2400" dirty="0">
              <a:latin typeface="TP Kubua" panose="02000000000000000000" pitchFamily="2" charset="0"/>
              <a:cs typeface="TP Kubua" panose="02000000000000000000" pitchFamily="2" charset="0"/>
            </a:endParaRPr>
          </a:p>
        </p:txBody>
      </p:sp>
      <p:sp>
        <p:nvSpPr>
          <p:cNvPr id="8" name="กล่องข้อความ 7"/>
          <p:cNvSpPr txBox="1"/>
          <p:nvPr/>
        </p:nvSpPr>
        <p:spPr>
          <a:xfrm>
            <a:off x="7318548" y="6209163"/>
            <a:ext cx="1368152" cy="4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th-TH" sz="2400" dirty="0" smtClean="0">
                <a:latin typeface="TP Kubua" panose="02000000000000000000" pitchFamily="2" charset="0"/>
                <a:cs typeface="TP Kubua" panose="02000000000000000000" pitchFamily="2" charset="0"/>
              </a:rPr>
              <a:t>900 </a:t>
            </a:r>
            <a:r>
              <a:rPr lang="en-US" sz="2400" dirty="0" err="1" smtClean="0">
                <a:latin typeface="TP Kubua" panose="02000000000000000000" pitchFamily="2" charset="0"/>
                <a:cs typeface="TP Kubua" panose="02000000000000000000" pitchFamily="2" charset="0"/>
              </a:rPr>
              <a:t>px</a:t>
            </a:r>
            <a:endParaRPr lang="th-TH" sz="2400" dirty="0">
              <a:latin typeface="TP Kubua" panose="02000000000000000000" pitchFamily="2" charset="0"/>
              <a:cs typeface="TP Kubua" panose="02000000000000000000" pitchFamily="2" charset="0"/>
            </a:endParaRPr>
          </a:p>
        </p:txBody>
      </p:sp>
      <p:cxnSp>
        <p:nvCxnSpPr>
          <p:cNvPr id="9" name="ตัวเชื่อมต่อตรง 8"/>
          <p:cNvCxnSpPr/>
          <p:nvPr/>
        </p:nvCxnSpPr>
        <p:spPr>
          <a:xfrm>
            <a:off x="4006180" y="1669746"/>
            <a:ext cx="0" cy="4539417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ตัวเชื่อมต่อตรง 9"/>
          <p:cNvCxnSpPr/>
          <p:nvPr/>
        </p:nvCxnSpPr>
        <p:spPr>
          <a:xfrm>
            <a:off x="7822604" y="1669746"/>
            <a:ext cx="0" cy="4539417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679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341884" y="620688"/>
            <a:ext cx="9143998" cy="1020762"/>
          </a:xfrm>
        </p:spPr>
        <p:txBody>
          <a:bodyPr rtlCol="0">
            <a:normAutofit/>
          </a:bodyPr>
          <a:lstStyle/>
          <a:p>
            <a:r>
              <a:rPr lang="en-US" sz="4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P Kubua" panose="02000000000000000000" pitchFamily="2" charset="0"/>
                <a:cs typeface="TP Kubua" panose="02000000000000000000" pitchFamily="2" charset="0"/>
              </a:rPr>
              <a:t>Mockup</a:t>
            </a:r>
            <a:endParaRPr lang="th-TH" sz="4800" b="1" dirty="0">
              <a:solidFill>
                <a:schemeClr val="accent2">
                  <a:lumMod val="60000"/>
                  <a:lumOff val="40000"/>
                </a:schemeClr>
              </a:solidFill>
              <a:latin typeface="TP Kubua" panose="02000000000000000000" pitchFamily="2" charset="0"/>
              <a:cs typeface="TP Kubua" panose="02000000000000000000" pitchFamily="2" charset="0"/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076" y="1772816"/>
            <a:ext cx="6336704" cy="48393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18239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326002" y="620688"/>
            <a:ext cx="9143998" cy="1020762"/>
          </a:xfrm>
        </p:spPr>
        <p:txBody>
          <a:bodyPr rtlCol="0">
            <a:normAutofit/>
          </a:bodyPr>
          <a:lstStyle/>
          <a:p>
            <a:r>
              <a:rPr lang="en-US" sz="4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P Kubua" panose="02000000000000000000" pitchFamily="2" charset="0"/>
                <a:cs typeface="TP Kubua" panose="02000000000000000000" pitchFamily="2" charset="0"/>
              </a:rPr>
              <a:t>Information</a:t>
            </a:r>
            <a:r>
              <a:rPr lang="en-US" sz="4800" b="1" dirty="0">
                <a:latin typeface="TP Kubua" panose="02000000000000000000" pitchFamily="2" charset="0"/>
                <a:cs typeface="TP Kubua" panose="02000000000000000000" pitchFamily="2" charset="0"/>
              </a:rPr>
              <a:t> </a:t>
            </a:r>
            <a:r>
              <a:rPr lang="en-US" sz="4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P Kubua" panose="02000000000000000000" pitchFamily="2" charset="0"/>
                <a:cs typeface="TP Kubua" panose="02000000000000000000" pitchFamily="2" charset="0"/>
              </a:rPr>
              <a:t>architecture</a:t>
            </a:r>
            <a:endParaRPr lang="th-TH" sz="4800" b="1" dirty="0">
              <a:solidFill>
                <a:schemeClr val="accent2">
                  <a:lumMod val="60000"/>
                  <a:lumOff val="40000"/>
                </a:schemeClr>
              </a:solidFill>
              <a:latin typeface="TP Kubua" panose="02000000000000000000" pitchFamily="2" charset="0"/>
              <a:cs typeface="TP Kubua" panose="02000000000000000000" pitchFamily="2" charset="0"/>
            </a:endParaRPr>
          </a:p>
        </p:txBody>
      </p:sp>
      <p:sp>
        <p:nvSpPr>
          <p:cNvPr id="9" name="กล่องข้อความ 8"/>
          <p:cNvSpPr txBox="1"/>
          <p:nvPr/>
        </p:nvSpPr>
        <p:spPr>
          <a:xfrm>
            <a:off x="1341884" y="1844824"/>
            <a:ext cx="96490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เว็บไซต์มี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โครงสร้างแบบลำดับขั้น (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Hierarchical Structure</a:t>
            </a: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fontAlgn="base"/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โดย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แบ่งเนื้อหา ออกเป็นส่วนต่างๆ และมีรายละเอียดย่อยๆ ในแต่ละส่วนลดหลั่นกันมาในลักษณะแนวคิดเดียวกับ แผนภูมิองค์กร จึงเป็นการง่ายต่อการทำความเข้าใจกับโครงสร้างของเนื้อหาใน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เว็บและ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เชื่อมโยงไปสู่เนื้อหา ในลักษณะเป็นลำดับจากบนลงล่าง</a:t>
            </a:r>
            <a:endParaRPr lang="th-TH" sz="24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fontAlgn="base"/>
            <a:endParaRPr lang="th-TH" sz="2400" dirty="0"/>
          </a:p>
          <a:p>
            <a:pPr fontAlgn="base"/>
            <a:endParaRPr lang="th-TH" sz="2400" dirty="0"/>
          </a:p>
          <a:p>
            <a:pPr fontAlgn="base"/>
            <a:endParaRPr lang="th-TH" sz="2400" dirty="0" smtClean="0"/>
          </a:p>
          <a:p>
            <a:pPr fontAlgn="base"/>
            <a:endParaRPr lang="th-TH" sz="2400" dirty="0"/>
          </a:p>
        </p:txBody>
      </p:sp>
      <p:pic>
        <p:nvPicPr>
          <p:cNvPr id="10" name="รูปภาพ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196" y="3741426"/>
            <a:ext cx="3702149" cy="230077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413515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5043115" y="476672"/>
            <a:ext cx="2448272" cy="1020762"/>
          </a:xfrm>
        </p:spPr>
        <p:txBody>
          <a:bodyPr rtlCol="0">
            <a:normAutofit/>
          </a:bodyPr>
          <a:lstStyle/>
          <a:p>
            <a:r>
              <a:rPr lang="en-US" sz="48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P Kubua" panose="02000000000000000000" pitchFamily="2" charset="0"/>
                <a:cs typeface="TP Kubua" panose="02000000000000000000" pitchFamily="2" charset="0"/>
              </a:rPr>
              <a:t>SITEMAP</a:t>
            </a:r>
            <a:endParaRPr lang="th-TH" sz="4800" b="1" dirty="0">
              <a:solidFill>
                <a:schemeClr val="accent2">
                  <a:lumMod val="60000"/>
                  <a:lumOff val="40000"/>
                </a:schemeClr>
              </a:solidFill>
              <a:latin typeface="TP Kubua" panose="02000000000000000000" pitchFamily="2" charset="0"/>
              <a:cs typeface="TP Kubua" panose="02000000000000000000" pitchFamily="2" charset="0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08" y="1628800"/>
            <a:ext cx="9274673" cy="5040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สี่เหลี่ยมผืนผ้า 3"/>
          <p:cNvSpPr/>
          <p:nvPr/>
        </p:nvSpPr>
        <p:spPr>
          <a:xfrm>
            <a:off x="10342884" y="6309320"/>
            <a:ext cx="432049" cy="288032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55632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485900" y="620688"/>
            <a:ext cx="4824536" cy="1020762"/>
          </a:xfrm>
        </p:spPr>
        <p:txBody>
          <a:bodyPr rtlCol="0">
            <a:normAutofit fontScale="90000"/>
          </a:bodyPr>
          <a:lstStyle/>
          <a:p>
            <a:r>
              <a:rPr lang="th-TH" sz="48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P Kubua" panose="02000000000000000000" pitchFamily="2" charset="0"/>
                <a:cs typeface="TP Kubua" panose="02000000000000000000" pitchFamily="2" charset="0"/>
              </a:rPr>
              <a:t>ส่วนที่ยากในการเขียนโค้ด</a:t>
            </a:r>
            <a:endParaRPr lang="th-TH" sz="4800" b="1" dirty="0">
              <a:solidFill>
                <a:schemeClr val="accent2">
                  <a:lumMod val="60000"/>
                  <a:lumOff val="40000"/>
                </a:schemeClr>
              </a:solidFill>
              <a:latin typeface="TP Kubua" panose="02000000000000000000" pitchFamily="2" charset="0"/>
              <a:cs typeface="TP Kubua" panose="02000000000000000000" pitchFamily="2" charset="0"/>
            </a:endParaRPr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6" y="1772816"/>
            <a:ext cx="3600400" cy="25876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กล่องข้อความ 5"/>
          <p:cNvSpPr txBox="1"/>
          <p:nvPr/>
        </p:nvSpPr>
        <p:spPr>
          <a:xfrm>
            <a:off x="1455103" y="4725144"/>
            <a:ext cx="8536311" cy="109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เป็นโค้ดส่วนที่เป็นเมนูเป็นส่วนที่ยาก ซับซ่อน ในการทำเมนูหลายๆชั้น และได้ศึกษาค้นหาตาม </a:t>
            </a:r>
            <a:r>
              <a:rPr lang="en-US" sz="24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youtube</a:t>
            </a: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th-TH" sz="24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lnSpc>
                <a:spcPct val="90000"/>
              </a:lnSpc>
            </a:pP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จึงได้ไปเจอ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คลิปที่มีคนสอนจึงได้นำมาปรับเปลี่ยนเนื้อหาในโค้ดบางส่วน </a:t>
            </a:r>
          </a:p>
          <a:p>
            <a:pPr>
              <a:lnSpc>
                <a:spcPct val="90000"/>
              </a:lnSpc>
            </a:pPr>
            <a:endParaRPr lang="th-TH" sz="2400" dirty="0">
              <a:latin typeface="TP Kubua" panose="02000000000000000000" pitchFamily="2" charset="0"/>
              <a:cs typeface="TP Kubua" panose="02000000000000000000" pitchFamily="2" charset="0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915" y="1772816"/>
            <a:ext cx="3339155" cy="2587600"/>
          </a:xfrm>
          <a:prstGeom prst="rect">
            <a:avLst/>
          </a:prstGeom>
        </p:spPr>
      </p:pic>
      <p:pic>
        <p:nvPicPr>
          <p:cNvPr id="9" name="รูปภาพ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6" r="9782"/>
          <a:stretch/>
        </p:blipFill>
        <p:spPr>
          <a:xfrm>
            <a:off x="8326660" y="1788548"/>
            <a:ext cx="3329508" cy="185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69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485900" y="620688"/>
            <a:ext cx="4824536" cy="1020762"/>
          </a:xfrm>
        </p:spPr>
        <p:txBody>
          <a:bodyPr rtlCol="0">
            <a:normAutofit fontScale="90000"/>
          </a:bodyPr>
          <a:lstStyle/>
          <a:p>
            <a:r>
              <a:rPr lang="th-TH" sz="48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P Kubua" panose="02000000000000000000" pitchFamily="2" charset="0"/>
                <a:cs typeface="TP Kubua" panose="02000000000000000000" pitchFamily="2" charset="0"/>
              </a:rPr>
              <a:t>ส่วนที่ยากในการเขียนโค้ด</a:t>
            </a:r>
            <a:endParaRPr lang="th-TH" sz="4800" b="1" dirty="0">
              <a:solidFill>
                <a:schemeClr val="accent2">
                  <a:lumMod val="60000"/>
                  <a:lumOff val="40000"/>
                </a:schemeClr>
              </a:solidFill>
              <a:latin typeface="TP Kubua" panose="02000000000000000000" pitchFamily="2" charset="0"/>
              <a:cs typeface="TP Kubua" panose="02000000000000000000" pitchFamily="2" charset="0"/>
            </a:endParaRPr>
          </a:p>
        </p:txBody>
      </p:sp>
      <p:sp>
        <p:nvSpPr>
          <p:cNvPr id="6" name="กล่องข้อความ 5"/>
          <p:cNvSpPr txBox="1"/>
          <p:nvPr/>
        </p:nvSpPr>
        <p:spPr>
          <a:xfrm>
            <a:off x="1458319" y="4581128"/>
            <a:ext cx="8719054" cy="109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เป็นโค้ดส่วนที่เป็น</a:t>
            </a:r>
            <a:r>
              <a:rPr lang="th-TH" sz="24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แท็บ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ที่นำมาใช้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ในการทำเป็นแสดงข่าว 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ซึ่งเป็นส่วนที่ยาก 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ที่ต้องทำให้กดปุ่มเพื่อเปลี่ยนหน้า</a:t>
            </a:r>
          </a:p>
          <a:p>
            <a:pPr>
              <a:lnSpc>
                <a:spcPct val="90000"/>
              </a:lnSpc>
            </a:pP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และได้ไปเจอโค้ดใน </a:t>
            </a: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w</a:t>
            </a: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3shools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จึงได้นำมาปรับเปลี่ยนเนื้อหาในโค้ดบางส่วนเพื่อให้ได้ตามรูปแบบที่ต้องการ</a:t>
            </a:r>
          </a:p>
          <a:p>
            <a:pPr>
              <a:lnSpc>
                <a:spcPct val="90000"/>
              </a:lnSpc>
            </a:pPr>
            <a:endParaRPr lang="th-TH" sz="2400" dirty="0">
              <a:latin typeface="TP Kubua" panose="02000000000000000000" pitchFamily="2" charset="0"/>
              <a:cs typeface="TP Kubua" panose="02000000000000000000" pitchFamily="2" charset="0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04" y="1916832"/>
            <a:ext cx="3528392" cy="20162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362" y="1907606"/>
            <a:ext cx="3718148" cy="20254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676" y="2218684"/>
            <a:ext cx="3312368" cy="140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00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กระดานดำ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29493_TF02804846_TF02804846" id="{EF9625A4-0676-4067-8F29-19D6ED9FA027}" vid="{90AE89EB-5A9C-4375-96DC-09455018221D}"/>
    </a:ext>
  </a:extLst>
</a:theme>
</file>

<file path=ppt/theme/theme2.xml><?xml version="1.0" encoding="utf-8"?>
<a:theme xmlns:a="http://schemas.openxmlformats.org/drawingml/2006/main" name="ธีมของ Offic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ธีมของ Offic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งานนำเสนอการศึกษากระดานดำ (จอกว้าง)</Template>
  <TotalTime>1471</TotalTime>
  <Words>230</Words>
  <Application>Microsoft Office PowerPoint</Application>
  <PresentationFormat>กำหนดเอง</PresentationFormat>
  <Paragraphs>55</Paragraphs>
  <Slides>13</Slides>
  <Notes>12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7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13</vt:i4>
      </vt:variant>
    </vt:vector>
  </HeadingPairs>
  <TitlesOfParts>
    <vt:vector size="21" baseType="lpstr">
      <vt:lpstr>Arial</vt:lpstr>
      <vt:lpstr>Consolas</vt:lpstr>
      <vt:lpstr>Corbel</vt:lpstr>
      <vt:lpstr>DilleniaUPC</vt:lpstr>
      <vt:lpstr>Leelawadee</vt:lpstr>
      <vt:lpstr>TH SarabunPSK</vt:lpstr>
      <vt:lpstr>TP Kubua</vt:lpstr>
      <vt:lpstr>กระดานดำ 16x9</vt:lpstr>
      <vt:lpstr>วิทยาลัยการคอมพิวเตอร์</vt:lpstr>
      <vt:lpstr>ความเป็นมาของเว็บไซต์</vt:lpstr>
      <vt:lpstr>Design sketches (ตัวอย่าง)</vt:lpstr>
      <vt:lpstr>Wireframe (ตัวอย่าง)</vt:lpstr>
      <vt:lpstr>Mockup</vt:lpstr>
      <vt:lpstr>Information architecture</vt:lpstr>
      <vt:lpstr>SITEMAP</vt:lpstr>
      <vt:lpstr>ส่วนที่ยากในการเขียนโค้ด</vt:lpstr>
      <vt:lpstr>ส่วนที่ยากในการเขียนโค้ด</vt:lpstr>
      <vt:lpstr>ทดสอบหน้าเว็บจากเบราว์เซอร์</vt:lpstr>
      <vt:lpstr>ทดสอบหน้าเว็บจากเบราว์เซอร์</vt:lpstr>
      <vt:lpstr>ทดสอบหน้าเว็บจากเบราว์เซอร์</vt:lpstr>
      <vt:lpstr>งานนำเสนอ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วิทยาลัยการคอมพิวเตอร์</dc:title>
  <dc:creator>WINDOWS TEN PRO</dc:creator>
  <cp:lastModifiedBy>WINDOWS TEN PRO</cp:lastModifiedBy>
  <cp:revision>23</cp:revision>
  <dcterms:created xsi:type="dcterms:W3CDTF">2021-10-21T19:01:44Z</dcterms:created>
  <dcterms:modified xsi:type="dcterms:W3CDTF">2021-10-22T19:33:30Z</dcterms:modified>
</cp:coreProperties>
</file>